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3" r:id="rId2"/>
    <p:sldMasterId id="2147483675" r:id="rId3"/>
  </p:sldMasterIdLst>
  <p:sldIdLst>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64" d="100"/>
          <a:sy n="164" d="100"/>
        </p:scale>
        <p:origin x="-114" y="-18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5" name="Line 11"/>
          <p:cNvSpPr>
            <a:spLocks noChangeShapeType="1"/>
          </p:cNvSpPr>
          <p:nvPr userDrawn="1"/>
        </p:nvSpPr>
        <p:spPr bwMode="auto">
          <a:xfrm>
            <a:off x="0" y="1393031"/>
            <a:ext cx="8686800" cy="0"/>
          </a:xfrm>
          <a:prstGeom prst="line">
            <a:avLst/>
          </a:prstGeom>
          <a:noFill/>
          <a:ln w="28575">
            <a:solidFill>
              <a:srgbClr val="01BB55"/>
            </a:solidFill>
            <a:round/>
            <a:headEnd/>
            <a:tailEnd/>
          </a:ln>
          <a:effectLst/>
        </p:spPr>
        <p:txBody>
          <a:bodyPr lIns="81628" tIns="40815" rIns="81628" bIns="40815"/>
          <a:lstStyle/>
          <a:p>
            <a:pPr fontAlgn="base">
              <a:spcBef>
                <a:spcPct val="0"/>
              </a:spcBef>
              <a:spcAft>
                <a:spcPct val="0"/>
              </a:spcAft>
              <a:defRPr/>
            </a:pPr>
            <a:endParaRPr lang="en-US">
              <a:solidFill>
                <a:srgbClr val="000000"/>
              </a:solidFill>
              <a:cs typeface="Times New Roman" pitchFamily="18" charset="0"/>
            </a:endParaRPr>
          </a:p>
        </p:txBody>
      </p:sp>
      <p:sp>
        <p:nvSpPr>
          <p:cNvPr id="6" name="Line 12"/>
          <p:cNvSpPr>
            <a:spLocks noChangeShapeType="1"/>
          </p:cNvSpPr>
          <p:nvPr userDrawn="1"/>
        </p:nvSpPr>
        <p:spPr bwMode="auto">
          <a:xfrm>
            <a:off x="0" y="1459706"/>
            <a:ext cx="7086600" cy="0"/>
          </a:xfrm>
          <a:prstGeom prst="line">
            <a:avLst/>
          </a:prstGeom>
          <a:noFill/>
          <a:ln w="76200">
            <a:solidFill>
              <a:srgbClr val="0070C0"/>
            </a:solidFill>
            <a:round/>
            <a:headEnd/>
            <a:tailEnd/>
          </a:ln>
          <a:effectLst/>
        </p:spPr>
        <p:txBody>
          <a:bodyPr lIns="81628" tIns="40815" rIns="81628" bIns="40815"/>
          <a:lstStyle/>
          <a:p>
            <a:pPr fontAlgn="base">
              <a:spcBef>
                <a:spcPct val="0"/>
              </a:spcBef>
              <a:spcAft>
                <a:spcPct val="0"/>
              </a:spcAft>
              <a:defRPr/>
            </a:pPr>
            <a:endParaRPr lang="en-US">
              <a:solidFill>
                <a:srgbClr val="000000"/>
              </a:solidFill>
              <a:cs typeface="Times New Roman" pitchFamily="18" charset="0"/>
            </a:endParaRPr>
          </a:p>
        </p:txBody>
      </p:sp>
      <p:sp>
        <p:nvSpPr>
          <p:cNvPr id="2" name="Title 1"/>
          <p:cNvSpPr>
            <a:spLocks noGrp="1"/>
          </p:cNvSpPr>
          <p:nvPr>
            <p:ph type="ctrTitle"/>
          </p:nvPr>
        </p:nvSpPr>
        <p:spPr>
          <a:xfrm>
            <a:off x="685799" y="1821659"/>
            <a:ext cx="7772400" cy="1102519"/>
          </a:xfrm>
        </p:spPr>
        <p:txBody>
          <a:bodyPr/>
          <a:lstStyle>
            <a:lvl1pPr>
              <a:defRPr>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2914650"/>
            <a:ext cx="6400800" cy="914400"/>
          </a:xfrm>
        </p:spPr>
        <p:txBody>
          <a:bodyPr/>
          <a:lstStyle>
            <a:lvl1pPr marL="0" indent="0" algn="ctr">
              <a:buNone/>
              <a:defRPr sz="2500">
                <a:solidFill>
                  <a:schemeClr val="tx1"/>
                </a:solidFill>
              </a:defRPr>
            </a:lvl1pPr>
            <a:lvl2pPr marL="408143" indent="0" algn="ctr">
              <a:buNone/>
              <a:defRPr>
                <a:solidFill>
                  <a:schemeClr val="tx1">
                    <a:tint val="75000"/>
                  </a:schemeClr>
                </a:solidFill>
              </a:defRPr>
            </a:lvl2pPr>
            <a:lvl3pPr marL="816285" indent="0" algn="ctr">
              <a:buNone/>
              <a:defRPr>
                <a:solidFill>
                  <a:schemeClr val="tx1">
                    <a:tint val="75000"/>
                  </a:schemeClr>
                </a:solidFill>
              </a:defRPr>
            </a:lvl3pPr>
            <a:lvl4pPr marL="1224428" indent="0" algn="ctr">
              <a:buNone/>
              <a:defRPr>
                <a:solidFill>
                  <a:schemeClr val="tx1">
                    <a:tint val="75000"/>
                  </a:schemeClr>
                </a:solidFill>
              </a:defRPr>
            </a:lvl4pPr>
            <a:lvl5pPr marL="1632571" indent="0" algn="ctr">
              <a:buNone/>
              <a:defRPr>
                <a:solidFill>
                  <a:schemeClr val="tx1">
                    <a:tint val="75000"/>
                  </a:schemeClr>
                </a:solidFill>
              </a:defRPr>
            </a:lvl5pPr>
            <a:lvl6pPr marL="2040714" indent="0" algn="ctr">
              <a:buNone/>
              <a:defRPr>
                <a:solidFill>
                  <a:schemeClr val="tx1">
                    <a:tint val="75000"/>
                  </a:schemeClr>
                </a:solidFill>
              </a:defRPr>
            </a:lvl6pPr>
            <a:lvl7pPr marL="2448857" indent="0" algn="ctr">
              <a:buNone/>
              <a:defRPr>
                <a:solidFill>
                  <a:schemeClr val="tx1">
                    <a:tint val="75000"/>
                  </a:schemeClr>
                </a:solidFill>
              </a:defRPr>
            </a:lvl7pPr>
            <a:lvl8pPr marL="2857000" indent="0" algn="ctr">
              <a:buNone/>
              <a:defRPr>
                <a:solidFill>
                  <a:schemeClr val="tx1">
                    <a:tint val="75000"/>
                  </a:schemeClr>
                </a:solidFill>
              </a:defRPr>
            </a:lvl8pPr>
            <a:lvl9pPr marL="3265143" indent="0" algn="ctr">
              <a:buNone/>
              <a:defRPr>
                <a:solidFill>
                  <a:schemeClr val="tx1">
                    <a:tint val="75000"/>
                  </a:schemeClr>
                </a:solidFill>
              </a:defRPr>
            </a:lvl9pPr>
          </a:lstStyle>
          <a:p>
            <a:r>
              <a:rPr lang="en-US" smtClean="0"/>
              <a:t>Click to edit Master subtitle style</a:t>
            </a:r>
            <a:endParaRPr lang="en-US" dirty="0"/>
          </a:p>
        </p:txBody>
      </p:sp>
      <p:sp>
        <p:nvSpPr>
          <p:cNvPr id="12" name="Text Placeholder 11"/>
          <p:cNvSpPr>
            <a:spLocks noGrp="1"/>
          </p:cNvSpPr>
          <p:nvPr>
            <p:ph type="body" sz="quarter" idx="13"/>
          </p:nvPr>
        </p:nvSpPr>
        <p:spPr>
          <a:xfrm>
            <a:off x="685800" y="3886200"/>
            <a:ext cx="7772400" cy="742950"/>
          </a:xfrm>
        </p:spPr>
        <p:txBody>
          <a:bodyPr/>
          <a:lstStyle>
            <a:lvl1pPr algn="ctr">
              <a:buFontTx/>
              <a:buNone/>
              <a:defRPr b="1"/>
            </a:lvl1pPr>
          </a:lstStyle>
          <a:p>
            <a:pPr lvl="0"/>
            <a:r>
              <a:rPr lang="en-US" smtClean="0"/>
              <a:t>Click to edit Master text styles</a:t>
            </a:r>
          </a:p>
        </p:txBody>
      </p:sp>
      <p:pic>
        <p:nvPicPr>
          <p:cNvPr id="10" name="Picture 9"/>
          <p:cNvPicPr/>
          <p:nvPr userDrawn="1"/>
        </p:nvPicPr>
        <p:blipFill rotWithShape="1">
          <a:blip r:embed="rId2" cstate="print">
            <a:extLst>
              <a:ext uri="{28A0092B-C50C-407E-A947-70E740481C1C}">
                <a14:useLocalDpi xmlns:a14="http://schemas.microsoft.com/office/drawing/2010/main" val="0"/>
              </a:ext>
            </a:extLst>
          </a:blip>
          <a:srcRect r="59806"/>
          <a:stretch/>
        </p:blipFill>
        <p:spPr>
          <a:xfrm>
            <a:off x="217715" y="107158"/>
            <a:ext cx="3537858" cy="877392"/>
          </a:xfrm>
          <a:prstGeom prst="rect">
            <a:avLst/>
          </a:prstGeom>
        </p:spPr>
      </p:pic>
      <p:sp>
        <p:nvSpPr>
          <p:cNvPr id="4" name="TextBox 3"/>
          <p:cNvSpPr txBox="1"/>
          <p:nvPr userDrawn="1"/>
        </p:nvSpPr>
        <p:spPr>
          <a:xfrm>
            <a:off x="326572" y="964409"/>
            <a:ext cx="8490858" cy="419513"/>
          </a:xfrm>
          <a:prstGeom prst="rect">
            <a:avLst/>
          </a:prstGeom>
          <a:noFill/>
        </p:spPr>
        <p:txBody>
          <a:bodyPr wrap="square" lIns="64934" tIns="32468" rIns="64934" bIns="32468" rtlCol="0">
            <a:spAutoFit/>
          </a:bodyPr>
          <a:lstStyle/>
          <a:p>
            <a:pPr algn="ctr" fontAlgn="base">
              <a:spcBef>
                <a:spcPct val="0"/>
              </a:spcBef>
              <a:spcAft>
                <a:spcPct val="0"/>
              </a:spcAft>
            </a:pPr>
            <a:r>
              <a:rPr lang="en-US" sz="2300" b="1" i="1" dirty="0">
                <a:solidFill>
                  <a:srgbClr val="005293"/>
                </a:solidFill>
                <a:cs typeface="Arial" panose="020B0604020202020204" pitchFamily="34" charset="0"/>
              </a:rPr>
              <a:t>2015 IRS-TPC Research Conference</a:t>
            </a:r>
          </a:p>
        </p:txBody>
      </p:sp>
      <p:pic>
        <p:nvPicPr>
          <p:cNvPr id="13" name="Picture 12"/>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714108" y="61514"/>
            <a:ext cx="3131696" cy="936270"/>
          </a:xfrm>
          <a:prstGeom prst="rect">
            <a:avLst/>
          </a:prstGeom>
          <a:noFill/>
          <a:ln>
            <a:noFill/>
          </a:ln>
        </p:spPr>
      </p:pic>
    </p:spTree>
    <p:extLst>
      <p:ext uri="{BB962C8B-B14F-4D97-AF65-F5344CB8AC3E}">
        <p14:creationId xmlns:p14="http://schemas.microsoft.com/office/powerpoint/2010/main" val="27341576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04787"/>
            <a:ext cx="3008313" cy="871538"/>
          </a:xfrm>
        </p:spPr>
        <p:txBody>
          <a:bodyPr anchor="b"/>
          <a:lstStyle>
            <a:lvl1pPr algn="l">
              <a:defRPr sz="1800" b="1"/>
            </a:lvl1pPr>
          </a:lstStyle>
          <a:p>
            <a:r>
              <a:rPr lang="en-US" smtClean="0"/>
              <a:t>Click to edit Master title style</a:t>
            </a:r>
            <a:endParaRPr lang="en-US"/>
          </a:p>
        </p:txBody>
      </p:sp>
      <p:sp>
        <p:nvSpPr>
          <p:cNvPr id="3" name="Content Placeholder 2"/>
          <p:cNvSpPr>
            <a:spLocks noGrp="1"/>
          </p:cNvSpPr>
          <p:nvPr>
            <p:ph idx="1"/>
          </p:nvPr>
        </p:nvSpPr>
        <p:spPr>
          <a:xfrm>
            <a:off x="3575050" y="204790"/>
            <a:ext cx="5111750" cy="4389835"/>
          </a:xfrm>
        </p:spPr>
        <p:txBody>
          <a:bodyPr/>
          <a:lstStyle>
            <a:lvl1pPr>
              <a:defRPr sz="2800"/>
            </a:lvl1pPr>
            <a:lvl2pPr>
              <a:defRPr sz="25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076326"/>
            <a:ext cx="3008313" cy="3518298"/>
          </a:xfrm>
        </p:spPr>
        <p:txBody>
          <a:bodyPr/>
          <a:lstStyle>
            <a:lvl1pPr marL="0" indent="0">
              <a:buNone/>
              <a:defRPr sz="1300"/>
            </a:lvl1pPr>
            <a:lvl2pPr marL="408185" indent="0">
              <a:buNone/>
              <a:defRPr sz="1100"/>
            </a:lvl2pPr>
            <a:lvl3pPr marL="816369" indent="0">
              <a:buNone/>
              <a:defRPr sz="900"/>
            </a:lvl3pPr>
            <a:lvl4pPr marL="1224554" indent="0">
              <a:buNone/>
              <a:defRPr sz="800"/>
            </a:lvl4pPr>
            <a:lvl5pPr marL="1632738" indent="0">
              <a:buNone/>
              <a:defRPr sz="800"/>
            </a:lvl5pPr>
            <a:lvl6pPr marL="2040924" indent="0">
              <a:buNone/>
              <a:defRPr sz="800"/>
            </a:lvl6pPr>
            <a:lvl7pPr marL="2449108" indent="0">
              <a:buNone/>
              <a:defRPr sz="800"/>
            </a:lvl7pPr>
            <a:lvl8pPr marL="2857293" indent="0">
              <a:buNone/>
              <a:defRPr sz="800"/>
            </a:lvl8pPr>
            <a:lvl9pPr marL="3265478" indent="0">
              <a:buNone/>
              <a:defRPr sz="8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Estimating Marginal Revenue/Cost</a:t>
            </a: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2B130A2-74EA-4DC8-9646-91784049233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61471589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18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rtlCol="0">
            <a:normAutofit/>
          </a:bodyPr>
          <a:lstStyle>
            <a:lvl1pPr marL="0" indent="0">
              <a:buNone/>
              <a:defRPr sz="2800"/>
            </a:lvl1pPr>
            <a:lvl2pPr marL="408185" indent="0">
              <a:buNone/>
              <a:defRPr sz="2500"/>
            </a:lvl2pPr>
            <a:lvl3pPr marL="816369" indent="0">
              <a:buNone/>
              <a:defRPr sz="2100"/>
            </a:lvl3pPr>
            <a:lvl4pPr marL="1224554" indent="0">
              <a:buNone/>
              <a:defRPr sz="1800"/>
            </a:lvl4pPr>
            <a:lvl5pPr marL="1632738" indent="0">
              <a:buNone/>
              <a:defRPr sz="1800"/>
            </a:lvl5pPr>
            <a:lvl6pPr marL="2040924" indent="0">
              <a:buNone/>
              <a:defRPr sz="1800"/>
            </a:lvl6pPr>
            <a:lvl7pPr marL="2449108" indent="0">
              <a:buNone/>
              <a:defRPr sz="1800"/>
            </a:lvl7pPr>
            <a:lvl8pPr marL="2857293" indent="0">
              <a:buNone/>
              <a:defRPr sz="1800"/>
            </a:lvl8pPr>
            <a:lvl9pPr marL="3265478" indent="0">
              <a:buNone/>
              <a:defRPr sz="1800"/>
            </a:lvl9pPr>
          </a:lstStyle>
          <a:p>
            <a:pPr lvl="0"/>
            <a:endParaRPr lang="en-US" noProof="0"/>
          </a:p>
        </p:txBody>
      </p:sp>
      <p:sp>
        <p:nvSpPr>
          <p:cNvPr id="4" name="Text Placeholder 3"/>
          <p:cNvSpPr>
            <a:spLocks noGrp="1"/>
          </p:cNvSpPr>
          <p:nvPr>
            <p:ph type="body" sz="half" idx="2"/>
          </p:nvPr>
        </p:nvSpPr>
        <p:spPr>
          <a:xfrm>
            <a:off x="1792288" y="4025505"/>
            <a:ext cx="5486400" cy="603646"/>
          </a:xfrm>
        </p:spPr>
        <p:txBody>
          <a:bodyPr/>
          <a:lstStyle>
            <a:lvl1pPr marL="0" indent="0">
              <a:buNone/>
              <a:defRPr sz="1300"/>
            </a:lvl1pPr>
            <a:lvl2pPr marL="408185" indent="0">
              <a:buNone/>
              <a:defRPr sz="1100"/>
            </a:lvl2pPr>
            <a:lvl3pPr marL="816369" indent="0">
              <a:buNone/>
              <a:defRPr sz="900"/>
            </a:lvl3pPr>
            <a:lvl4pPr marL="1224554" indent="0">
              <a:buNone/>
              <a:defRPr sz="800"/>
            </a:lvl4pPr>
            <a:lvl5pPr marL="1632738" indent="0">
              <a:buNone/>
              <a:defRPr sz="800"/>
            </a:lvl5pPr>
            <a:lvl6pPr marL="2040924" indent="0">
              <a:buNone/>
              <a:defRPr sz="800"/>
            </a:lvl6pPr>
            <a:lvl7pPr marL="2449108" indent="0">
              <a:buNone/>
              <a:defRPr sz="800"/>
            </a:lvl7pPr>
            <a:lvl8pPr marL="2857293" indent="0">
              <a:buNone/>
              <a:defRPr sz="800"/>
            </a:lvl8pPr>
            <a:lvl9pPr marL="3265478" indent="0">
              <a:buNone/>
              <a:defRPr sz="8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Estimating Marginal Revenue/Cost</a:t>
            </a: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4154CA04-AC1B-42DB-AE47-EF82536C9913}"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890847617"/>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Estimating Marginal Revenue/Cost</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E68C499F-34C3-4842-ABE4-B29C3B76DD6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0779929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Estimating Marginal Revenue/Cost</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CCC6D74-6EEB-4B2B-A573-F3E20457FD2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330565611"/>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7"/>
          <p:cNvSpPr>
            <a:spLocks noChangeArrowheads="1"/>
          </p:cNvSpPr>
          <p:nvPr/>
        </p:nvSpPr>
        <p:spPr bwMode="auto">
          <a:xfrm>
            <a:off x="0" y="0"/>
            <a:ext cx="9144000" cy="285750"/>
          </a:xfrm>
          <a:prstGeom prst="rect">
            <a:avLst/>
          </a:prstGeom>
          <a:gradFill rotWithShape="1">
            <a:gsLst>
              <a:gs pos="0">
                <a:srgbClr val="003965"/>
              </a:gs>
              <a:gs pos="50000">
                <a:srgbClr val="005693"/>
              </a:gs>
              <a:gs pos="100000">
                <a:srgbClr val="0068B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81637" tIns="81637" rIns="81637" bIns="81637" anchor="ctr"/>
          <a:lstStyle>
            <a:lvl1pPr defTabSz="1149350" eaLnBrk="0" hangingPunct="0">
              <a:defRPr sz="3000" baseline="30000">
                <a:solidFill>
                  <a:schemeClr val="tx1"/>
                </a:solidFill>
                <a:latin typeface="Arial" charset="0"/>
                <a:ea typeface="MS PGothic" pitchFamily="34" charset="-128"/>
              </a:defRPr>
            </a:lvl1pPr>
            <a:lvl2pPr marL="742950" indent="-285750" defTabSz="1149350" eaLnBrk="0" hangingPunct="0">
              <a:defRPr sz="3000" baseline="30000">
                <a:solidFill>
                  <a:schemeClr val="tx1"/>
                </a:solidFill>
                <a:latin typeface="Arial" charset="0"/>
                <a:ea typeface="MS PGothic" pitchFamily="34" charset="-128"/>
              </a:defRPr>
            </a:lvl2pPr>
            <a:lvl3pPr marL="1143000" indent="-228600" defTabSz="1149350" eaLnBrk="0" hangingPunct="0">
              <a:defRPr sz="3000" baseline="30000">
                <a:solidFill>
                  <a:schemeClr val="tx1"/>
                </a:solidFill>
                <a:latin typeface="Arial" charset="0"/>
                <a:ea typeface="MS PGothic" pitchFamily="34" charset="-128"/>
              </a:defRPr>
            </a:lvl3pPr>
            <a:lvl4pPr marL="1600200" indent="-228600" defTabSz="1149350" eaLnBrk="0" hangingPunct="0">
              <a:defRPr sz="3000" baseline="30000">
                <a:solidFill>
                  <a:schemeClr val="tx1"/>
                </a:solidFill>
                <a:latin typeface="Arial" charset="0"/>
                <a:ea typeface="MS PGothic" pitchFamily="34" charset="-128"/>
              </a:defRPr>
            </a:lvl4pPr>
            <a:lvl5pPr marL="2057400" indent="-228600" defTabSz="1149350" eaLnBrk="0" hangingPunct="0">
              <a:defRPr sz="3000" baseline="30000">
                <a:solidFill>
                  <a:schemeClr val="tx1"/>
                </a:solidFill>
                <a:latin typeface="Arial" charset="0"/>
                <a:ea typeface="MS PGothic" pitchFamily="34" charset="-128"/>
              </a:defRPr>
            </a:lvl5pPr>
            <a:lvl6pPr marL="25146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6pPr>
            <a:lvl7pPr marL="29718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7pPr>
            <a:lvl8pPr marL="34290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8pPr>
            <a:lvl9pPr marL="38862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9pPr>
          </a:lstStyle>
          <a:p>
            <a:pPr algn="ctr" fontAlgn="base">
              <a:spcBef>
                <a:spcPct val="0"/>
              </a:spcBef>
              <a:spcAft>
                <a:spcPct val="0"/>
              </a:spcAft>
            </a:pPr>
            <a:endParaRPr lang="en-US" altLang="en-US" baseline="0">
              <a:solidFill>
                <a:srgbClr val="000000"/>
              </a:solidFill>
              <a:cs typeface="Times New Roman" pitchFamily="18" charset="0"/>
            </a:endParaRPr>
          </a:p>
        </p:txBody>
      </p:sp>
      <p:sp>
        <p:nvSpPr>
          <p:cNvPr id="5" name="Line 34"/>
          <p:cNvSpPr>
            <a:spLocks noChangeShapeType="1"/>
          </p:cNvSpPr>
          <p:nvPr/>
        </p:nvSpPr>
        <p:spPr bwMode="auto">
          <a:xfrm>
            <a:off x="0" y="4800824"/>
            <a:ext cx="9144000" cy="0"/>
          </a:xfrm>
          <a:prstGeom prst="line">
            <a:avLst/>
          </a:prstGeom>
          <a:noFill/>
          <a:ln w="9525">
            <a:solidFill>
              <a:srgbClr val="00599C"/>
            </a:solidFill>
            <a:round/>
            <a:headEnd/>
            <a:tailEnd/>
          </a:ln>
          <a:extLst>
            <a:ext uri="{909E8E84-426E-40DD-AFC4-6F175D3DCCD1}">
              <a14:hiddenFill xmlns:a14="http://schemas.microsoft.com/office/drawing/2010/main">
                <a:noFill/>
              </a14:hiddenFill>
            </a:ext>
          </a:extLst>
        </p:spPr>
        <p:txBody>
          <a:bodyPr wrap="none" lIns="64941" tIns="32470" rIns="64941" bIns="32470" anchor="ctr"/>
          <a:lstStyle/>
          <a:p>
            <a:pPr fontAlgn="base">
              <a:spcBef>
                <a:spcPct val="0"/>
              </a:spcBef>
              <a:spcAft>
                <a:spcPct val="0"/>
              </a:spcAft>
            </a:pPr>
            <a:endParaRPr lang="en-US">
              <a:solidFill>
                <a:srgbClr val="000000"/>
              </a:solidFill>
              <a:cs typeface="Times New Roman" pitchFamily="18" charset="0"/>
            </a:endParaRPr>
          </a:p>
        </p:txBody>
      </p:sp>
      <p:pic>
        <p:nvPicPr>
          <p:cNvPr id="6" name="Picture 11" descr="SOI_Logo_Color.png"/>
          <p:cNvPicPr>
            <a:picLocks noChangeAspect="1"/>
          </p:cNvPicPr>
          <p:nvPr/>
        </p:nvPicPr>
        <p:blipFill>
          <a:blip r:embed="rId2">
            <a:extLst>
              <a:ext uri="{28A0092B-C50C-407E-A947-70E740481C1C}">
                <a14:useLocalDpi xmlns:a14="http://schemas.microsoft.com/office/drawing/2010/main" val="0"/>
              </a:ext>
            </a:extLst>
          </a:blip>
          <a:srcRect r="81061"/>
          <a:stretch>
            <a:fillRect/>
          </a:stretch>
        </p:blipFill>
        <p:spPr bwMode="auto">
          <a:xfrm>
            <a:off x="75974" y="342678"/>
            <a:ext cx="1143000" cy="1044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13"/>
          <p:cNvSpPr>
            <a:spLocks noChangeArrowheads="1"/>
          </p:cNvSpPr>
          <p:nvPr/>
        </p:nvSpPr>
        <p:spPr bwMode="auto">
          <a:xfrm>
            <a:off x="0" y="285753"/>
            <a:ext cx="9144000" cy="34603"/>
          </a:xfrm>
          <a:prstGeom prst="rect">
            <a:avLst/>
          </a:prstGeom>
          <a:solidFill>
            <a:srgbClr val="61913D"/>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1637" tIns="40819" rIns="81637" bIns="40819"/>
          <a:lstStyle>
            <a:lvl1pPr defTabSz="1149350" eaLnBrk="0" hangingPunct="0">
              <a:defRPr sz="3000" baseline="30000">
                <a:solidFill>
                  <a:schemeClr val="tx1"/>
                </a:solidFill>
                <a:latin typeface="Arial" charset="0"/>
                <a:ea typeface="MS PGothic" pitchFamily="34" charset="-128"/>
              </a:defRPr>
            </a:lvl1pPr>
            <a:lvl2pPr marL="742950" indent="-285750" defTabSz="1149350" eaLnBrk="0" hangingPunct="0">
              <a:defRPr sz="3000" baseline="30000">
                <a:solidFill>
                  <a:schemeClr val="tx1"/>
                </a:solidFill>
                <a:latin typeface="Arial" charset="0"/>
                <a:ea typeface="MS PGothic" pitchFamily="34" charset="-128"/>
              </a:defRPr>
            </a:lvl2pPr>
            <a:lvl3pPr marL="1143000" indent="-228600" defTabSz="1149350" eaLnBrk="0" hangingPunct="0">
              <a:defRPr sz="3000" baseline="30000">
                <a:solidFill>
                  <a:schemeClr val="tx1"/>
                </a:solidFill>
                <a:latin typeface="Arial" charset="0"/>
                <a:ea typeface="MS PGothic" pitchFamily="34" charset="-128"/>
              </a:defRPr>
            </a:lvl3pPr>
            <a:lvl4pPr marL="1600200" indent="-228600" defTabSz="1149350" eaLnBrk="0" hangingPunct="0">
              <a:defRPr sz="3000" baseline="30000">
                <a:solidFill>
                  <a:schemeClr val="tx1"/>
                </a:solidFill>
                <a:latin typeface="Arial" charset="0"/>
                <a:ea typeface="MS PGothic" pitchFamily="34" charset="-128"/>
              </a:defRPr>
            </a:lvl4pPr>
            <a:lvl5pPr marL="2057400" indent="-228600" defTabSz="1149350" eaLnBrk="0" hangingPunct="0">
              <a:defRPr sz="3000" baseline="30000">
                <a:solidFill>
                  <a:schemeClr val="tx1"/>
                </a:solidFill>
                <a:latin typeface="Arial" charset="0"/>
                <a:ea typeface="MS PGothic" pitchFamily="34" charset="-128"/>
              </a:defRPr>
            </a:lvl5pPr>
            <a:lvl6pPr marL="25146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6pPr>
            <a:lvl7pPr marL="29718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7pPr>
            <a:lvl8pPr marL="34290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8pPr>
            <a:lvl9pPr marL="38862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9pPr>
          </a:lstStyle>
          <a:p>
            <a:pPr fontAlgn="base">
              <a:spcBef>
                <a:spcPct val="0"/>
              </a:spcBef>
              <a:spcAft>
                <a:spcPct val="0"/>
              </a:spcAft>
            </a:pPr>
            <a:endParaRPr lang="en-US" altLang="en-US">
              <a:solidFill>
                <a:srgbClr val="000000"/>
              </a:solidFill>
              <a:cs typeface="Times New Roman" pitchFamily="18" charset="0"/>
            </a:endParaRPr>
          </a:p>
        </p:txBody>
      </p:sp>
      <p:sp>
        <p:nvSpPr>
          <p:cNvPr id="8" name="TextBox 14"/>
          <p:cNvSpPr txBox="1">
            <a:spLocks noChangeArrowheads="1"/>
          </p:cNvSpPr>
          <p:nvPr/>
        </p:nvSpPr>
        <p:spPr bwMode="auto">
          <a:xfrm>
            <a:off x="2742974" y="5066484"/>
            <a:ext cx="6325054"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1149350" eaLnBrk="0" hangingPunct="0">
              <a:defRPr sz="3000" baseline="30000">
                <a:solidFill>
                  <a:schemeClr val="tx1"/>
                </a:solidFill>
                <a:latin typeface="Arial" charset="0"/>
                <a:ea typeface="MS PGothic" pitchFamily="34" charset="-128"/>
              </a:defRPr>
            </a:lvl1pPr>
            <a:lvl2pPr marL="742950" indent="-285750" defTabSz="1149350" eaLnBrk="0" hangingPunct="0">
              <a:defRPr sz="3000" baseline="30000">
                <a:solidFill>
                  <a:schemeClr val="tx1"/>
                </a:solidFill>
                <a:latin typeface="Arial" charset="0"/>
                <a:ea typeface="MS PGothic" pitchFamily="34" charset="-128"/>
              </a:defRPr>
            </a:lvl2pPr>
            <a:lvl3pPr marL="1143000" indent="-228600" defTabSz="1149350" eaLnBrk="0" hangingPunct="0">
              <a:defRPr sz="3000" baseline="30000">
                <a:solidFill>
                  <a:schemeClr val="tx1"/>
                </a:solidFill>
                <a:latin typeface="Arial" charset="0"/>
                <a:ea typeface="MS PGothic" pitchFamily="34" charset="-128"/>
              </a:defRPr>
            </a:lvl3pPr>
            <a:lvl4pPr marL="1600200" indent="-228600" defTabSz="1149350" eaLnBrk="0" hangingPunct="0">
              <a:defRPr sz="3000" baseline="30000">
                <a:solidFill>
                  <a:schemeClr val="tx1"/>
                </a:solidFill>
                <a:latin typeface="Arial" charset="0"/>
                <a:ea typeface="MS PGothic" pitchFamily="34" charset="-128"/>
              </a:defRPr>
            </a:lvl4pPr>
            <a:lvl5pPr marL="2057400" indent="-228600" defTabSz="1149350" eaLnBrk="0" hangingPunct="0">
              <a:defRPr sz="3000" baseline="30000">
                <a:solidFill>
                  <a:schemeClr val="tx1"/>
                </a:solidFill>
                <a:latin typeface="Arial" charset="0"/>
                <a:ea typeface="MS PGothic" pitchFamily="34" charset="-128"/>
              </a:defRPr>
            </a:lvl5pPr>
            <a:lvl6pPr marL="25146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6pPr>
            <a:lvl7pPr marL="29718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7pPr>
            <a:lvl8pPr marL="34290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8pPr>
            <a:lvl9pPr marL="38862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9pPr>
          </a:lstStyle>
          <a:p>
            <a:pPr fontAlgn="base">
              <a:spcBef>
                <a:spcPct val="0"/>
              </a:spcBef>
              <a:spcAft>
                <a:spcPct val="0"/>
              </a:spcAft>
            </a:pPr>
            <a:r>
              <a:rPr lang="en-US" altLang="en-US" sz="900">
                <a:solidFill>
                  <a:srgbClr val="BFBFBF"/>
                </a:solidFill>
                <a:cs typeface="Times New Roman" pitchFamily="18" charset="0"/>
              </a:rPr>
              <a:t>The content of this presentation is the opinion of the writer(s) and does not necessarily represent the opinion of the Internal Revenue Service</a:t>
            </a:r>
          </a:p>
        </p:txBody>
      </p:sp>
      <p:sp>
        <p:nvSpPr>
          <p:cNvPr id="18435" name="Rectangle 3"/>
          <p:cNvSpPr>
            <a:spLocks noGrp="1" noChangeAspect="1" noChangeArrowheads="1"/>
          </p:cNvSpPr>
          <p:nvPr>
            <p:ph type="ctrTitle"/>
          </p:nvPr>
        </p:nvSpPr>
        <p:spPr>
          <a:xfrm>
            <a:off x="1959429" y="1768078"/>
            <a:ext cx="4191000" cy="536898"/>
          </a:xfrm>
        </p:spPr>
        <p:txBody>
          <a:bodyPr anchor="b"/>
          <a:lstStyle>
            <a:lvl1pPr>
              <a:lnSpc>
                <a:spcPct val="90000"/>
              </a:lnSpc>
              <a:defRPr sz="1300">
                <a:solidFill>
                  <a:schemeClr val="folHlink"/>
                </a:solidFill>
                <a:latin typeface="Arial Bold" charset="0"/>
              </a:defRPr>
            </a:lvl1pPr>
          </a:lstStyle>
          <a:p>
            <a:pPr lvl="0"/>
            <a:r>
              <a:rPr lang="en-US" noProof="0" smtClean="0"/>
              <a:t>Click to edit Master title style</a:t>
            </a:r>
            <a:endParaRPr lang="en-US" noProof="0" dirty="0" smtClean="0"/>
          </a:p>
        </p:txBody>
      </p:sp>
      <p:sp>
        <p:nvSpPr>
          <p:cNvPr id="18436" name="Rectangle 4"/>
          <p:cNvSpPr>
            <a:spLocks noGrp="1" noChangeAspect="1" noChangeArrowheads="1"/>
          </p:cNvSpPr>
          <p:nvPr>
            <p:ph type="subTitle" idx="1"/>
          </p:nvPr>
        </p:nvSpPr>
        <p:spPr>
          <a:xfrm>
            <a:off x="1959429" y="2357440"/>
            <a:ext cx="4191000" cy="2035969"/>
          </a:xfrm>
        </p:spPr>
        <p:txBody>
          <a:bodyPr/>
          <a:lstStyle>
            <a:lvl1pPr marL="0" indent="0">
              <a:lnSpc>
                <a:spcPct val="100000"/>
              </a:lnSpc>
              <a:defRPr sz="3100">
                <a:solidFill>
                  <a:srgbClr val="009FDA"/>
                </a:solidFill>
                <a:latin typeface="Arial Black" charset="0"/>
              </a:defRPr>
            </a:lvl1pPr>
          </a:lstStyle>
          <a:p>
            <a:pPr lvl="0"/>
            <a:r>
              <a:rPr lang="en-US" noProof="0" dirty="0" smtClean="0"/>
              <a:t>Click to edit Master subtitle style</a:t>
            </a:r>
          </a:p>
        </p:txBody>
      </p:sp>
      <p:sp>
        <p:nvSpPr>
          <p:cNvPr id="9" name="Rectangle 20"/>
          <p:cNvSpPr>
            <a:spLocks noGrp="1" noChangeAspect="1" noChangeArrowheads="1"/>
          </p:cNvSpPr>
          <p:nvPr>
            <p:ph type="dt" sz="half" idx="10"/>
          </p:nvPr>
        </p:nvSpPr>
        <p:spPr bwMode="auto">
          <a:xfrm>
            <a:off x="2742974" y="1600650"/>
            <a:ext cx="1753054" cy="227707"/>
          </a:xfrm>
          <a:prstGeom prst="rect">
            <a:avLst/>
          </a:prstGeom>
          <a:ln>
            <a:miter lim="800000"/>
            <a:headEnd/>
            <a:tailEnd/>
          </a:ln>
        </p:spPr>
        <p:txBody>
          <a:bodyPr vert="horz" wrap="square" lIns="40819" tIns="0" rIns="0" bIns="0" numCol="1" anchor="ctr" anchorCtr="0" compatLnSpc="1">
            <a:prstTxWarp prst="textNoShape">
              <a:avLst/>
            </a:prstTxWarp>
          </a:bodyPr>
          <a:lstStyle>
            <a:lvl1pPr eaLnBrk="0" hangingPunct="0">
              <a:defRPr sz="1600" baseline="0">
                <a:solidFill>
                  <a:srgbClr val="009FDA"/>
                </a:solidFill>
                <a:latin typeface="Arial Bold" pitchFamily="34" charset="0"/>
              </a:defRPr>
            </a:lvl1pPr>
          </a:lstStyle>
          <a:p>
            <a:pPr fontAlgn="base">
              <a:spcBef>
                <a:spcPct val="0"/>
              </a:spcBef>
              <a:spcAft>
                <a:spcPct val="0"/>
              </a:spcAft>
            </a:pPr>
            <a:endParaRPr lang="en-US" altLang="en-US">
              <a:cs typeface="Times New Roman" pitchFamily="18" charset="0"/>
            </a:endParaRPr>
          </a:p>
        </p:txBody>
      </p:sp>
    </p:spTree>
    <p:extLst>
      <p:ext uri="{BB962C8B-B14F-4D97-AF65-F5344CB8AC3E}">
        <p14:creationId xmlns:p14="http://schemas.microsoft.com/office/powerpoint/2010/main" val="2060373001"/>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Logo Blank Slide">
    <p:spTree>
      <p:nvGrpSpPr>
        <p:cNvPr id="1" name=""/>
        <p:cNvGrpSpPr/>
        <p:nvPr/>
      </p:nvGrpSpPr>
      <p:grpSpPr>
        <a:xfrm>
          <a:off x="0" y="0"/>
          <a:ext cx="0" cy="0"/>
          <a:chOff x="0" y="0"/>
          <a:chExt cx="0" cy="0"/>
        </a:xfrm>
      </p:grpSpPr>
      <p:sp>
        <p:nvSpPr>
          <p:cNvPr id="2" name="Rectangle 32"/>
          <p:cNvSpPr>
            <a:spLocks noChangeArrowheads="1"/>
          </p:cNvSpPr>
          <p:nvPr/>
        </p:nvSpPr>
        <p:spPr bwMode="auto">
          <a:xfrm>
            <a:off x="0" y="0"/>
            <a:ext cx="9144000" cy="285750"/>
          </a:xfrm>
          <a:prstGeom prst="rect">
            <a:avLst/>
          </a:prstGeom>
          <a:gradFill rotWithShape="1">
            <a:gsLst>
              <a:gs pos="0">
                <a:srgbClr val="003965"/>
              </a:gs>
              <a:gs pos="50000">
                <a:srgbClr val="005693"/>
              </a:gs>
              <a:gs pos="100000">
                <a:srgbClr val="0068B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81637" tIns="81637" rIns="81637" bIns="81637" anchor="ctr"/>
          <a:lstStyle>
            <a:lvl1pPr defTabSz="1149350" eaLnBrk="0" hangingPunct="0">
              <a:defRPr sz="3000" baseline="30000">
                <a:solidFill>
                  <a:schemeClr val="tx1"/>
                </a:solidFill>
                <a:latin typeface="Arial" charset="0"/>
                <a:ea typeface="MS PGothic" pitchFamily="34" charset="-128"/>
              </a:defRPr>
            </a:lvl1pPr>
            <a:lvl2pPr marL="742950" indent="-285750" defTabSz="1149350" eaLnBrk="0" hangingPunct="0">
              <a:defRPr sz="3000" baseline="30000">
                <a:solidFill>
                  <a:schemeClr val="tx1"/>
                </a:solidFill>
                <a:latin typeface="Arial" charset="0"/>
                <a:ea typeface="MS PGothic" pitchFamily="34" charset="-128"/>
              </a:defRPr>
            </a:lvl2pPr>
            <a:lvl3pPr marL="1143000" indent="-228600" defTabSz="1149350" eaLnBrk="0" hangingPunct="0">
              <a:defRPr sz="3000" baseline="30000">
                <a:solidFill>
                  <a:schemeClr val="tx1"/>
                </a:solidFill>
                <a:latin typeface="Arial" charset="0"/>
                <a:ea typeface="MS PGothic" pitchFamily="34" charset="-128"/>
              </a:defRPr>
            </a:lvl3pPr>
            <a:lvl4pPr marL="1600200" indent="-228600" defTabSz="1149350" eaLnBrk="0" hangingPunct="0">
              <a:defRPr sz="3000" baseline="30000">
                <a:solidFill>
                  <a:schemeClr val="tx1"/>
                </a:solidFill>
                <a:latin typeface="Arial" charset="0"/>
                <a:ea typeface="MS PGothic" pitchFamily="34" charset="-128"/>
              </a:defRPr>
            </a:lvl4pPr>
            <a:lvl5pPr marL="2057400" indent="-228600" defTabSz="1149350" eaLnBrk="0" hangingPunct="0">
              <a:defRPr sz="3000" baseline="30000">
                <a:solidFill>
                  <a:schemeClr val="tx1"/>
                </a:solidFill>
                <a:latin typeface="Arial" charset="0"/>
                <a:ea typeface="MS PGothic" pitchFamily="34" charset="-128"/>
              </a:defRPr>
            </a:lvl5pPr>
            <a:lvl6pPr marL="25146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6pPr>
            <a:lvl7pPr marL="29718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7pPr>
            <a:lvl8pPr marL="34290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8pPr>
            <a:lvl9pPr marL="38862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9pPr>
          </a:lstStyle>
          <a:p>
            <a:pPr algn="ctr" fontAlgn="base">
              <a:spcBef>
                <a:spcPct val="0"/>
              </a:spcBef>
              <a:spcAft>
                <a:spcPct val="0"/>
              </a:spcAft>
            </a:pPr>
            <a:endParaRPr lang="en-US" altLang="en-US" baseline="0">
              <a:solidFill>
                <a:srgbClr val="000000"/>
              </a:solidFill>
              <a:cs typeface="Times New Roman" pitchFamily="18" charset="0"/>
            </a:endParaRPr>
          </a:p>
        </p:txBody>
      </p:sp>
      <p:sp>
        <p:nvSpPr>
          <p:cNvPr id="3" name="Rectangle 11"/>
          <p:cNvSpPr>
            <a:spLocks noChangeArrowheads="1"/>
          </p:cNvSpPr>
          <p:nvPr/>
        </p:nvSpPr>
        <p:spPr bwMode="auto">
          <a:xfrm>
            <a:off x="0" y="285753"/>
            <a:ext cx="9144000" cy="34603"/>
          </a:xfrm>
          <a:prstGeom prst="rect">
            <a:avLst/>
          </a:prstGeom>
          <a:solidFill>
            <a:srgbClr val="61913D"/>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1637" tIns="40819" rIns="81637" bIns="40819"/>
          <a:lstStyle>
            <a:lvl1pPr defTabSz="1149350" eaLnBrk="0" hangingPunct="0">
              <a:defRPr sz="3000" baseline="30000">
                <a:solidFill>
                  <a:schemeClr val="tx1"/>
                </a:solidFill>
                <a:latin typeface="Arial" charset="0"/>
                <a:ea typeface="MS PGothic" pitchFamily="34" charset="-128"/>
              </a:defRPr>
            </a:lvl1pPr>
            <a:lvl2pPr marL="742950" indent="-285750" defTabSz="1149350" eaLnBrk="0" hangingPunct="0">
              <a:defRPr sz="3000" baseline="30000">
                <a:solidFill>
                  <a:schemeClr val="tx1"/>
                </a:solidFill>
                <a:latin typeface="Arial" charset="0"/>
                <a:ea typeface="MS PGothic" pitchFamily="34" charset="-128"/>
              </a:defRPr>
            </a:lvl2pPr>
            <a:lvl3pPr marL="1143000" indent="-228600" defTabSz="1149350" eaLnBrk="0" hangingPunct="0">
              <a:defRPr sz="3000" baseline="30000">
                <a:solidFill>
                  <a:schemeClr val="tx1"/>
                </a:solidFill>
                <a:latin typeface="Arial" charset="0"/>
                <a:ea typeface="MS PGothic" pitchFamily="34" charset="-128"/>
              </a:defRPr>
            </a:lvl3pPr>
            <a:lvl4pPr marL="1600200" indent="-228600" defTabSz="1149350" eaLnBrk="0" hangingPunct="0">
              <a:defRPr sz="3000" baseline="30000">
                <a:solidFill>
                  <a:schemeClr val="tx1"/>
                </a:solidFill>
                <a:latin typeface="Arial" charset="0"/>
                <a:ea typeface="MS PGothic" pitchFamily="34" charset="-128"/>
              </a:defRPr>
            </a:lvl4pPr>
            <a:lvl5pPr marL="2057400" indent="-228600" defTabSz="1149350" eaLnBrk="0" hangingPunct="0">
              <a:defRPr sz="3000" baseline="30000">
                <a:solidFill>
                  <a:schemeClr val="tx1"/>
                </a:solidFill>
                <a:latin typeface="Arial" charset="0"/>
                <a:ea typeface="MS PGothic" pitchFamily="34" charset="-128"/>
              </a:defRPr>
            </a:lvl5pPr>
            <a:lvl6pPr marL="25146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6pPr>
            <a:lvl7pPr marL="29718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7pPr>
            <a:lvl8pPr marL="34290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8pPr>
            <a:lvl9pPr marL="38862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9pPr>
          </a:lstStyle>
          <a:p>
            <a:pPr fontAlgn="base">
              <a:spcBef>
                <a:spcPct val="0"/>
              </a:spcBef>
              <a:spcAft>
                <a:spcPct val="0"/>
              </a:spcAft>
            </a:pPr>
            <a:endParaRPr lang="en-US" altLang="en-US">
              <a:solidFill>
                <a:srgbClr val="000000"/>
              </a:solidFill>
              <a:cs typeface="Times New Roman" pitchFamily="18" charset="0"/>
            </a:endParaRPr>
          </a:p>
        </p:txBody>
      </p:sp>
      <p:sp>
        <p:nvSpPr>
          <p:cNvPr id="4" name="Line 31"/>
          <p:cNvSpPr>
            <a:spLocks noChangeShapeType="1"/>
          </p:cNvSpPr>
          <p:nvPr/>
        </p:nvSpPr>
        <p:spPr bwMode="auto">
          <a:xfrm>
            <a:off x="0" y="4800824"/>
            <a:ext cx="9144000" cy="0"/>
          </a:xfrm>
          <a:prstGeom prst="line">
            <a:avLst/>
          </a:prstGeom>
          <a:noFill/>
          <a:ln w="9525">
            <a:solidFill>
              <a:srgbClr val="00599C"/>
            </a:solidFill>
            <a:round/>
            <a:headEnd/>
            <a:tailEnd/>
          </a:ln>
          <a:extLst>
            <a:ext uri="{909E8E84-426E-40DD-AFC4-6F175D3DCCD1}">
              <a14:hiddenFill xmlns:a14="http://schemas.microsoft.com/office/drawing/2010/main">
                <a:noFill/>
              </a14:hiddenFill>
            </a:ext>
          </a:extLst>
        </p:spPr>
        <p:txBody>
          <a:bodyPr wrap="none" lIns="64941" tIns="32470" rIns="64941" bIns="32470" anchor="ctr"/>
          <a:lstStyle/>
          <a:p>
            <a:pPr fontAlgn="base">
              <a:spcBef>
                <a:spcPct val="0"/>
              </a:spcBef>
              <a:spcAft>
                <a:spcPct val="0"/>
              </a:spcAft>
            </a:pPr>
            <a:endParaRPr lang="en-US">
              <a:solidFill>
                <a:srgbClr val="000000"/>
              </a:solidFill>
              <a:cs typeface="Times New Roman" pitchFamily="18" charset="0"/>
            </a:endParaRPr>
          </a:p>
        </p:txBody>
      </p:sp>
      <p:pic>
        <p:nvPicPr>
          <p:cNvPr id="5" name="Picture 13" descr="R_Logo_Color.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 y="482206"/>
            <a:ext cx="4299857" cy="10184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Placeholder 9"/>
          <p:cNvSpPr>
            <a:spLocks noGrp="1"/>
          </p:cNvSpPr>
          <p:nvPr>
            <p:ph type="body" sz="quarter" idx="10"/>
          </p:nvPr>
        </p:nvSpPr>
        <p:spPr>
          <a:xfrm>
            <a:off x="1306286" y="1982392"/>
            <a:ext cx="6477000" cy="964406"/>
          </a:xfrm>
        </p:spPr>
        <p:txBody>
          <a:bodyPr/>
          <a:lstStyle>
            <a:lvl1pPr marL="4510" indent="-4510">
              <a:defRPr lang="en-US" sz="2300" b="1" kern="1200" cap="all" baseline="0" dirty="0" smtClean="0">
                <a:solidFill>
                  <a:srgbClr val="009FDA"/>
                </a:solidFill>
                <a:latin typeface="Arial" charset="0"/>
                <a:ea typeface="MS PGothic" pitchFamily="34" charset="-128"/>
                <a:cs typeface="+mn-cs"/>
              </a:defRPr>
            </a:lvl1pPr>
          </a:lstStyle>
          <a:p>
            <a:pPr lvl="0"/>
            <a:r>
              <a:rPr lang="en-US" dirty="0" smtClean="0"/>
              <a:t>Click to edit Master text styles</a:t>
            </a:r>
          </a:p>
        </p:txBody>
      </p:sp>
      <p:sp>
        <p:nvSpPr>
          <p:cNvPr id="14" name="Text Placeholder 13"/>
          <p:cNvSpPr>
            <a:spLocks noGrp="1"/>
          </p:cNvSpPr>
          <p:nvPr>
            <p:ph type="body" sz="quarter" idx="11"/>
          </p:nvPr>
        </p:nvSpPr>
        <p:spPr>
          <a:xfrm>
            <a:off x="1306286" y="3857626"/>
            <a:ext cx="3973286" cy="642938"/>
          </a:xfrm>
        </p:spPr>
        <p:txBody>
          <a:bodyPr/>
          <a:lstStyle>
            <a:lvl1pPr>
              <a:defRPr>
                <a:latin typeface="+mj-lt"/>
              </a:defRPr>
            </a:lvl1pPr>
          </a:lstStyle>
          <a:p>
            <a:pPr lvl="0"/>
            <a:r>
              <a:rPr lang="en-US" dirty="0" smtClean="0"/>
              <a:t>Click to edit Master text styles</a:t>
            </a:r>
          </a:p>
        </p:txBody>
      </p:sp>
    </p:spTree>
    <p:extLst>
      <p:ext uri="{BB962C8B-B14F-4D97-AF65-F5344CB8AC3E}">
        <p14:creationId xmlns:p14="http://schemas.microsoft.com/office/powerpoint/2010/main" val="308036099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5938" y="3161113"/>
            <a:ext cx="5551714" cy="895201"/>
          </a:xfrm>
        </p:spPr>
        <p:txBody>
          <a:bodyPr anchor="t"/>
          <a:lstStyle>
            <a:lvl1pPr algn="l">
              <a:defRPr sz="28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515938" y="2043786"/>
            <a:ext cx="5551714" cy="1054819"/>
          </a:xfrm>
        </p:spPr>
        <p:txBody>
          <a:bodyPr anchor="b"/>
          <a:lstStyle>
            <a:lvl1pPr marL="0" indent="0">
              <a:buNone/>
              <a:defRPr sz="1400"/>
            </a:lvl1pPr>
            <a:lvl2pPr marL="324703" indent="0">
              <a:buNone/>
              <a:defRPr sz="1300"/>
            </a:lvl2pPr>
            <a:lvl3pPr marL="649407" indent="0">
              <a:buNone/>
              <a:defRPr sz="1100"/>
            </a:lvl3pPr>
            <a:lvl4pPr marL="974110" indent="0">
              <a:buNone/>
              <a:defRPr sz="1000"/>
            </a:lvl4pPr>
            <a:lvl5pPr marL="1298814" indent="0">
              <a:buNone/>
              <a:defRPr sz="1000"/>
            </a:lvl5pPr>
            <a:lvl6pPr marL="1623517" indent="0">
              <a:buNone/>
              <a:defRPr sz="1000"/>
            </a:lvl6pPr>
            <a:lvl7pPr marL="1948221" indent="0">
              <a:buNone/>
              <a:defRPr sz="1000"/>
            </a:lvl7pPr>
            <a:lvl8pPr marL="2272924" indent="0">
              <a:buNone/>
              <a:defRPr sz="1000"/>
            </a:lvl8pPr>
            <a:lvl9pPr marL="2597628" indent="0">
              <a:buNone/>
              <a:defRPr sz="10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r>
              <a:rPr lang="en-US" altLang="en-US" smtClean="0"/>
              <a:t>Estimating Marginal Revenue/Cost</a:t>
            </a:r>
            <a:endParaRPr lang="en-US" altLang="en-US"/>
          </a:p>
        </p:txBody>
      </p:sp>
      <p:sp>
        <p:nvSpPr>
          <p:cNvPr id="5" name="Rectangle 27"/>
          <p:cNvSpPr>
            <a:spLocks noGrp="1" noChangeArrowheads="1"/>
          </p:cNvSpPr>
          <p:nvPr>
            <p:ph type="sldNum" sz="quarter" idx="11"/>
          </p:nvPr>
        </p:nvSpPr>
        <p:spPr>
          <a:ln/>
        </p:spPr>
        <p:txBody>
          <a:bodyPr/>
          <a:lstStyle>
            <a:lvl1pPr>
              <a:defRPr/>
            </a:lvl1pPr>
          </a:lstStyle>
          <a:p>
            <a:fld id="{D1AEB250-6AA5-4962-931A-9D5DBFBFC8D6}" type="slidenum">
              <a:rPr lang="en-US" altLang="en-US" smtClean="0"/>
              <a:pPr/>
              <a:t>‹#›</a:t>
            </a:fld>
            <a:endParaRPr lang="en-US" altLang="en-US"/>
          </a:p>
        </p:txBody>
      </p:sp>
    </p:spTree>
    <p:extLst>
      <p:ext uri="{BB962C8B-B14F-4D97-AF65-F5344CB8AC3E}">
        <p14:creationId xmlns:p14="http://schemas.microsoft.com/office/powerpoint/2010/main" val="35628006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Title and Content">
    <p:spTree>
      <p:nvGrpSpPr>
        <p:cNvPr id="1" name=""/>
        <p:cNvGrpSpPr/>
        <p:nvPr/>
      </p:nvGrpSpPr>
      <p:grpSpPr>
        <a:xfrm>
          <a:off x="0" y="0"/>
          <a:ext cx="0" cy="0"/>
          <a:chOff x="0" y="0"/>
          <a:chExt cx="0" cy="0"/>
        </a:xfrm>
      </p:grpSpPr>
      <p:sp>
        <p:nvSpPr>
          <p:cNvPr id="4" name="Line 31"/>
          <p:cNvSpPr>
            <a:spLocks noChangeShapeType="1"/>
          </p:cNvSpPr>
          <p:nvPr/>
        </p:nvSpPr>
        <p:spPr bwMode="auto">
          <a:xfrm>
            <a:off x="0" y="4800824"/>
            <a:ext cx="9144000" cy="0"/>
          </a:xfrm>
          <a:prstGeom prst="line">
            <a:avLst/>
          </a:prstGeom>
          <a:noFill/>
          <a:ln w="9525">
            <a:solidFill>
              <a:srgbClr val="00599C"/>
            </a:solidFill>
            <a:round/>
            <a:headEnd/>
            <a:tailEnd/>
          </a:ln>
          <a:extLst>
            <a:ext uri="{909E8E84-426E-40DD-AFC4-6F175D3DCCD1}">
              <a14:hiddenFill xmlns:a14="http://schemas.microsoft.com/office/drawing/2010/main">
                <a:noFill/>
              </a14:hiddenFill>
            </a:ext>
          </a:extLst>
        </p:spPr>
        <p:txBody>
          <a:bodyPr wrap="none" lIns="64941" tIns="32470" rIns="64941" bIns="32470" anchor="ctr"/>
          <a:lstStyle/>
          <a:p>
            <a:pPr fontAlgn="base">
              <a:spcBef>
                <a:spcPct val="0"/>
              </a:spcBef>
              <a:spcAft>
                <a:spcPct val="0"/>
              </a:spcAft>
            </a:pPr>
            <a:endParaRPr lang="en-US">
              <a:solidFill>
                <a:srgbClr val="000000"/>
              </a:solidFill>
              <a:cs typeface="Times New Roman" pitchFamily="18" charset="0"/>
            </a:endParaRPr>
          </a:p>
        </p:txBody>
      </p:sp>
      <p:sp>
        <p:nvSpPr>
          <p:cNvPr id="5" name="Rectangle 32"/>
          <p:cNvSpPr>
            <a:spLocks noChangeArrowheads="1"/>
          </p:cNvSpPr>
          <p:nvPr/>
        </p:nvSpPr>
        <p:spPr bwMode="auto">
          <a:xfrm>
            <a:off x="0" y="0"/>
            <a:ext cx="9144000" cy="285750"/>
          </a:xfrm>
          <a:prstGeom prst="rect">
            <a:avLst/>
          </a:prstGeom>
          <a:gradFill rotWithShape="1">
            <a:gsLst>
              <a:gs pos="0">
                <a:srgbClr val="003965"/>
              </a:gs>
              <a:gs pos="50000">
                <a:srgbClr val="005693"/>
              </a:gs>
              <a:gs pos="100000">
                <a:srgbClr val="0068B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81637" tIns="81637" rIns="81637" bIns="81637" anchor="ctr"/>
          <a:lstStyle>
            <a:lvl1pPr defTabSz="1149350" eaLnBrk="0" hangingPunct="0">
              <a:defRPr sz="3000" baseline="30000">
                <a:solidFill>
                  <a:schemeClr val="tx1"/>
                </a:solidFill>
                <a:latin typeface="Arial" charset="0"/>
                <a:ea typeface="MS PGothic" pitchFamily="34" charset="-128"/>
              </a:defRPr>
            </a:lvl1pPr>
            <a:lvl2pPr marL="742950" indent="-285750" defTabSz="1149350" eaLnBrk="0" hangingPunct="0">
              <a:defRPr sz="3000" baseline="30000">
                <a:solidFill>
                  <a:schemeClr val="tx1"/>
                </a:solidFill>
                <a:latin typeface="Arial" charset="0"/>
                <a:ea typeface="MS PGothic" pitchFamily="34" charset="-128"/>
              </a:defRPr>
            </a:lvl2pPr>
            <a:lvl3pPr marL="1143000" indent="-228600" defTabSz="1149350" eaLnBrk="0" hangingPunct="0">
              <a:defRPr sz="3000" baseline="30000">
                <a:solidFill>
                  <a:schemeClr val="tx1"/>
                </a:solidFill>
                <a:latin typeface="Arial" charset="0"/>
                <a:ea typeface="MS PGothic" pitchFamily="34" charset="-128"/>
              </a:defRPr>
            </a:lvl3pPr>
            <a:lvl4pPr marL="1600200" indent="-228600" defTabSz="1149350" eaLnBrk="0" hangingPunct="0">
              <a:defRPr sz="3000" baseline="30000">
                <a:solidFill>
                  <a:schemeClr val="tx1"/>
                </a:solidFill>
                <a:latin typeface="Arial" charset="0"/>
                <a:ea typeface="MS PGothic" pitchFamily="34" charset="-128"/>
              </a:defRPr>
            </a:lvl4pPr>
            <a:lvl5pPr marL="2057400" indent="-228600" defTabSz="1149350" eaLnBrk="0" hangingPunct="0">
              <a:defRPr sz="3000" baseline="30000">
                <a:solidFill>
                  <a:schemeClr val="tx1"/>
                </a:solidFill>
                <a:latin typeface="Arial" charset="0"/>
                <a:ea typeface="MS PGothic" pitchFamily="34" charset="-128"/>
              </a:defRPr>
            </a:lvl5pPr>
            <a:lvl6pPr marL="25146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6pPr>
            <a:lvl7pPr marL="29718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7pPr>
            <a:lvl8pPr marL="34290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8pPr>
            <a:lvl9pPr marL="38862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9pPr>
          </a:lstStyle>
          <a:p>
            <a:pPr algn="ctr" fontAlgn="base">
              <a:spcBef>
                <a:spcPct val="0"/>
              </a:spcBef>
              <a:spcAft>
                <a:spcPct val="0"/>
              </a:spcAft>
            </a:pPr>
            <a:endParaRPr lang="en-US" altLang="en-US" baseline="0">
              <a:solidFill>
                <a:srgbClr val="000000"/>
              </a:solidFill>
              <a:cs typeface="Times New Roman" pitchFamily="18" charset="0"/>
            </a:endParaRPr>
          </a:p>
        </p:txBody>
      </p:sp>
      <p:sp>
        <p:nvSpPr>
          <p:cNvPr id="6" name="Rectangle 8"/>
          <p:cNvSpPr>
            <a:spLocks noChangeArrowheads="1"/>
          </p:cNvSpPr>
          <p:nvPr/>
        </p:nvSpPr>
        <p:spPr bwMode="auto">
          <a:xfrm>
            <a:off x="0" y="285753"/>
            <a:ext cx="9144000" cy="34603"/>
          </a:xfrm>
          <a:prstGeom prst="rect">
            <a:avLst/>
          </a:prstGeom>
          <a:solidFill>
            <a:srgbClr val="61913D"/>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1637" tIns="40819" rIns="81637" bIns="40819"/>
          <a:lstStyle>
            <a:lvl1pPr defTabSz="1149350" eaLnBrk="0" hangingPunct="0">
              <a:defRPr sz="3000" baseline="30000">
                <a:solidFill>
                  <a:schemeClr val="tx1"/>
                </a:solidFill>
                <a:latin typeface="Arial" charset="0"/>
                <a:ea typeface="MS PGothic" pitchFamily="34" charset="-128"/>
              </a:defRPr>
            </a:lvl1pPr>
            <a:lvl2pPr marL="742950" indent="-285750" defTabSz="1149350" eaLnBrk="0" hangingPunct="0">
              <a:defRPr sz="3000" baseline="30000">
                <a:solidFill>
                  <a:schemeClr val="tx1"/>
                </a:solidFill>
                <a:latin typeface="Arial" charset="0"/>
                <a:ea typeface="MS PGothic" pitchFamily="34" charset="-128"/>
              </a:defRPr>
            </a:lvl2pPr>
            <a:lvl3pPr marL="1143000" indent="-228600" defTabSz="1149350" eaLnBrk="0" hangingPunct="0">
              <a:defRPr sz="3000" baseline="30000">
                <a:solidFill>
                  <a:schemeClr val="tx1"/>
                </a:solidFill>
                <a:latin typeface="Arial" charset="0"/>
                <a:ea typeface="MS PGothic" pitchFamily="34" charset="-128"/>
              </a:defRPr>
            </a:lvl3pPr>
            <a:lvl4pPr marL="1600200" indent="-228600" defTabSz="1149350" eaLnBrk="0" hangingPunct="0">
              <a:defRPr sz="3000" baseline="30000">
                <a:solidFill>
                  <a:schemeClr val="tx1"/>
                </a:solidFill>
                <a:latin typeface="Arial" charset="0"/>
                <a:ea typeface="MS PGothic" pitchFamily="34" charset="-128"/>
              </a:defRPr>
            </a:lvl4pPr>
            <a:lvl5pPr marL="2057400" indent="-228600" defTabSz="1149350" eaLnBrk="0" hangingPunct="0">
              <a:defRPr sz="3000" baseline="30000">
                <a:solidFill>
                  <a:schemeClr val="tx1"/>
                </a:solidFill>
                <a:latin typeface="Arial" charset="0"/>
                <a:ea typeface="MS PGothic" pitchFamily="34" charset="-128"/>
              </a:defRPr>
            </a:lvl5pPr>
            <a:lvl6pPr marL="25146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6pPr>
            <a:lvl7pPr marL="29718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7pPr>
            <a:lvl8pPr marL="34290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8pPr>
            <a:lvl9pPr marL="38862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9pPr>
          </a:lstStyle>
          <a:p>
            <a:pPr fontAlgn="base">
              <a:spcBef>
                <a:spcPct val="0"/>
              </a:spcBef>
              <a:spcAft>
                <a:spcPct val="0"/>
              </a:spcAft>
            </a:pPr>
            <a:endParaRPr lang="en-US" altLang="en-US">
              <a:solidFill>
                <a:srgbClr val="000000"/>
              </a:solidFill>
              <a:cs typeface="Times New Roman" pitchFamily="18" charset="0"/>
            </a:endParaRPr>
          </a:p>
        </p:txBody>
      </p:sp>
      <p:pic>
        <p:nvPicPr>
          <p:cNvPr id="7" name="Picture 9" descr="R_Logo_Color.pn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68060" y="4800825"/>
            <a:ext cx="1446893" cy="342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17715" y="331439"/>
            <a:ext cx="8697232" cy="521271"/>
          </a:xfrm>
        </p:spPr>
        <p:txBody>
          <a:bodyPr/>
          <a:lstStyle>
            <a:lvl1pPr algn="ctr">
              <a:defRPr baseline="0"/>
            </a:lvl1pPr>
          </a:lstStyle>
          <a:p>
            <a:r>
              <a:rPr lang="en-US" smtClean="0"/>
              <a:t>Click to edit Master title style</a:t>
            </a:r>
            <a:endParaRPr lang="en-US" dirty="0"/>
          </a:p>
        </p:txBody>
      </p:sp>
      <p:sp>
        <p:nvSpPr>
          <p:cNvPr id="3" name="Content Placeholder 2"/>
          <p:cNvSpPr>
            <a:spLocks noGrp="1"/>
          </p:cNvSpPr>
          <p:nvPr>
            <p:ph idx="1"/>
          </p:nvPr>
        </p:nvSpPr>
        <p:spPr>
          <a:xfrm>
            <a:off x="381002" y="910831"/>
            <a:ext cx="8436429" cy="3750469"/>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Rectangle 5"/>
          <p:cNvSpPr>
            <a:spLocks noGrp="1" noChangeArrowheads="1"/>
          </p:cNvSpPr>
          <p:nvPr>
            <p:ph type="ftr" sz="quarter" idx="10"/>
          </p:nvPr>
        </p:nvSpPr>
        <p:spPr>
          <a:xfrm>
            <a:off x="979715" y="4800826"/>
            <a:ext cx="6139089" cy="235520"/>
          </a:xfrm>
        </p:spPr>
        <p:txBody>
          <a:bodyPr/>
          <a:lstStyle>
            <a:lvl1pPr algn="l">
              <a:defRPr cap="all" baseline="0"/>
            </a:lvl1pPr>
          </a:lstStyle>
          <a:p>
            <a:pPr>
              <a:tabLst>
                <a:tab pos="5799564" algn="r"/>
                <a:tab pos="6251669" algn="r"/>
              </a:tabLst>
            </a:pPr>
            <a:r>
              <a:rPr lang="en-US" altLang="en-US" smtClean="0"/>
              <a:t>Estimating Marginal Revenue/Cost</a:t>
            </a:r>
            <a:endParaRPr lang="en-US" altLang="en-US" dirty="0"/>
          </a:p>
        </p:txBody>
      </p:sp>
      <p:sp>
        <p:nvSpPr>
          <p:cNvPr id="10" name="Rectangle 27"/>
          <p:cNvSpPr>
            <a:spLocks noGrp="1" noChangeArrowheads="1"/>
          </p:cNvSpPr>
          <p:nvPr>
            <p:ph type="sldNum" sz="quarter" idx="11"/>
          </p:nvPr>
        </p:nvSpPr>
        <p:spPr>
          <a:xfrm>
            <a:off x="229054" y="4861102"/>
            <a:ext cx="762000" cy="228823"/>
          </a:xfrm>
        </p:spPr>
        <p:txBody>
          <a:bodyPr/>
          <a:lstStyle>
            <a:lvl1pPr>
              <a:defRPr/>
            </a:lvl1pPr>
          </a:lstStyle>
          <a:p>
            <a:fld id="{F96B2266-F913-4660-8D08-EB91678F056D}" type="slidenum">
              <a:rPr lang="en-US" altLang="en-US" smtClean="0"/>
              <a:pPr/>
              <a:t>‹#›</a:t>
            </a:fld>
            <a:endParaRPr lang="en-US" altLang="en-US"/>
          </a:p>
        </p:txBody>
      </p:sp>
    </p:spTree>
    <p:extLst>
      <p:ext uri="{BB962C8B-B14F-4D97-AF65-F5344CB8AC3E}">
        <p14:creationId xmlns:p14="http://schemas.microsoft.com/office/powerpoint/2010/main" val="283487207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62000" y="964406"/>
            <a:ext cx="2639786" cy="3429000"/>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510643" y="964406"/>
            <a:ext cx="2639786" cy="3429000"/>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Rectangle 2"/>
          <p:cNvSpPr>
            <a:spLocks noGrp="1" noChangeAspect="1" noChangeArrowheads="1"/>
          </p:cNvSpPr>
          <p:nvPr>
            <p:ph type="title"/>
          </p:nvPr>
        </p:nvSpPr>
        <p:spPr bwMode="auto">
          <a:xfrm>
            <a:off x="762002" y="428626"/>
            <a:ext cx="5388429" cy="488900"/>
          </a:xfrm>
          <a:prstGeom prst="rect">
            <a:avLst/>
          </a:prstGeom>
          <a:noFill/>
          <a:ln w="9525">
            <a:noFill/>
            <a:miter lim="800000"/>
            <a:headEnd/>
            <a:tailEnd/>
          </a:ln>
        </p:spPr>
        <p:txBody>
          <a:bodyPr/>
          <a:lstStyle/>
          <a:p>
            <a:pPr lvl="0"/>
            <a:r>
              <a:rPr lang="en-US" smtClean="0"/>
              <a:t>Click to edit Master title style</a:t>
            </a:r>
            <a:endParaRPr lang="en-US" dirty="0" smtClean="0"/>
          </a:p>
        </p:txBody>
      </p:sp>
      <p:sp>
        <p:nvSpPr>
          <p:cNvPr id="5" name="Rectangle 5"/>
          <p:cNvSpPr>
            <a:spLocks noGrp="1" noChangeArrowheads="1"/>
          </p:cNvSpPr>
          <p:nvPr>
            <p:ph type="ftr" sz="quarter" idx="10"/>
          </p:nvPr>
        </p:nvSpPr>
        <p:spPr>
          <a:ln/>
        </p:spPr>
        <p:txBody>
          <a:bodyPr/>
          <a:lstStyle>
            <a:lvl1pPr>
              <a:defRPr/>
            </a:lvl1pPr>
          </a:lstStyle>
          <a:p>
            <a:r>
              <a:rPr lang="en-US" altLang="en-US" smtClean="0"/>
              <a:t>Estimating Marginal Revenue/Cost</a:t>
            </a:r>
            <a:endParaRPr lang="en-US" altLang="en-US"/>
          </a:p>
        </p:txBody>
      </p:sp>
      <p:sp>
        <p:nvSpPr>
          <p:cNvPr id="6" name="Rectangle 27"/>
          <p:cNvSpPr>
            <a:spLocks noGrp="1" noChangeArrowheads="1"/>
          </p:cNvSpPr>
          <p:nvPr>
            <p:ph type="sldNum" sz="quarter" idx="11"/>
          </p:nvPr>
        </p:nvSpPr>
        <p:spPr>
          <a:ln/>
        </p:spPr>
        <p:txBody>
          <a:bodyPr/>
          <a:lstStyle>
            <a:lvl1pPr>
              <a:defRPr/>
            </a:lvl1pPr>
          </a:lstStyle>
          <a:p>
            <a:fld id="{5FC0065E-2005-421C-B524-243813F90DF5}" type="slidenum">
              <a:rPr lang="en-US" altLang="en-US" smtClean="0"/>
              <a:pPr/>
              <a:t>‹#›</a:t>
            </a:fld>
            <a:endParaRPr lang="en-US" altLang="en-US"/>
          </a:p>
        </p:txBody>
      </p:sp>
    </p:spTree>
    <p:extLst>
      <p:ext uri="{BB962C8B-B14F-4D97-AF65-F5344CB8AC3E}">
        <p14:creationId xmlns:p14="http://schemas.microsoft.com/office/powerpoint/2010/main" val="4168515028"/>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26572" y="910831"/>
            <a:ext cx="2885849" cy="449833"/>
          </a:xfrm>
        </p:spPr>
        <p:txBody>
          <a:bodyPr anchor="b"/>
          <a:lstStyle>
            <a:lvl1pPr marL="0" indent="0">
              <a:lnSpc>
                <a:spcPct val="100000"/>
              </a:lnSpc>
              <a:buNone/>
              <a:defRPr sz="1700" b="1"/>
            </a:lvl1pPr>
            <a:lvl2pPr marL="324703" indent="0">
              <a:buNone/>
              <a:defRPr sz="1400" b="1"/>
            </a:lvl2pPr>
            <a:lvl3pPr marL="649407" indent="0">
              <a:buNone/>
              <a:defRPr sz="1300" b="1"/>
            </a:lvl3pPr>
            <a:lvl4pPr marL="974110" indent="0">
              <a:buNone/>
              <a:defRPr sz="1100" b="1"/>
            </a:lvl4pPr>
            <a:lvl5pPr marL="1298814" indent="0">
              <a:buNone/>
              <a:defRPr sz="1100" b="1"/>
            </a:lvl5pPr>
            <a:lvl6pPr marL="1623517" indent="0">
              <a:buNone/>
              <a:defRPr sz="1100" b="1"/>
            </a:lvl6pPr>
            <a:lvl7pPr marL="1948221" indent="0">
              <a:buNone/>
              <a:defRPr sz="1100" b="1"/>
            </a:lvl7pPr>
            <a:lvl8pPr marL="2272924" indent="0">
              <a:buNone/>
              <a:defRPr sz="1100" b="1"/>
            </a:lvl8pPr>
            <a:lvl9pPr marL="2597628" indent="0">
              <a:buNone/>
              <a:defRPr sz="1100" b="1"/>
            </a:lvl9pPr>
          </a:lstStyle>
          <a:p>
            <a:pPr lvl="0"/>
            <a:r>
              <a:rPr lang="en-US" smtClean="0"/>
              <a:t>Click to edit Master text styles</a:t>
            </a:r>
          </a:p>
        </p:txBody>
      </p:sp>
      <p:sp>
        <p:nvSpPr>
          <p:cNvPr id="4" name="Content Placeholder 3"/>
          <p:cNvSpPr>
            <a:spLocks noGrp="1"/>
          </p:cNvSpPr>
          <p:nvPr>
            <p:ph sz="half" idx="2"/>
          </p:nvPr>
        </p:nvSpPr>
        <p:spPr>
          <a:xfrm>
            <a:off x="326572" y="1393032"/>
            <a:ext cx="2885849" cy="2914426"/>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317875" y="910831"/>
            <a:ext cx="2886982" cy="449833"/>
          </a:xfrm>
        </p:spPr>
        <p:txBody>
          <a:bodyPr anchor="b"/>
          <a:lstStyle>
            <a:lvl1pPr marL="0" indent="0">
              <a:lnSpc>
                <a:spcPct val="100000"/>
              </a:lnSpc>
              <a:buNone/>
              <a:defRPr sz="1700" b="1"/>
            </a:lvl1pPr>
            <a:lvl2pPr marL="324703" indent="0">
              <a:buNone/>
              <a:defRPr sz="1400" b="1"/>
            </a:lvl2pPr>
            <a:lvl3pPr marL="649407" indent="0">
              <a:buNone/>
              <a:defRPr sz="1300" b="1"/>
            </a:lvl3pPr>
            <a:lvl4pPr marL="974110" indent="0">
              <a:buNone/>
              <a:defRPr sz="1100" b="1"/>
            </a:lvl4pPr>
            <a:lvl5pPr marL="1298814" indent="0">
              <a:buNone/>
              <a:defRPr sz="1100" b="1"/>
            </a:lvl5pPr>
            <a:lvl6pPr marL="1623517" indent="0">
              <a:buNone/>
              <a:defRPr sz="1100" b="1"/>
            </a:lvl6pPr>
            <a:lvl7pPr marL="1948221" indent="0">
              <a:buNone/>
              <a:defRPr sz="1100" b="1"/>
            </a:lvl7pPr>
            <a:lvl8pPr marL="2272924" indent="0">
              <a:buNone/>
              <a:defRPr sz="1100" b="1"/>
            </a:lvl8pPr>
            <a:lvl9pPr marL="2597628" indent="0">
              <a:buNone/>
              <a:defRPr sz="1100" b="1"/>
            </a:lvl9pPr>
          </a:lstStyle>
          <a:p>
            <a:pPr lvl="0"/>
            <a:r>
              <a:rPr lang="en-US" smtClean="0"/>
              <a:t>Click to edit Master text styles</a:t>
            </a:r>
          </a:p>
        </p:txBody>
      </p:sp>
      <p:sp>
        <p:nvSpPr>
          <p:cNvPr id="6" name="Content Placeholder 5"/>
          <p:cNvSpPr>
            <a:spLocks noGrp="1"/>
          </p:cNvSpPr>
          <p:nvPr>
            <p:ph sz="quarter" idx="4"/>
          </p:nvPr>
        </p:nvSpPr>
        <p:spPr>
          <a:xfrm>
            <a:off x="3317875" y="1393032"/>
            <a:ext cx="2886982" cy="2914426"/>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Rectangle 2"/>
          <p:cNvSpPr>
            <a:spLocks noGrp="1" noChangeAspect="1" noChangeArrowheads="1"/>
          </p:cNvSpPr>
          <p:nvPr>
            <p:ph type="title"/>
          </p:nvPr>
        </p:nvSpPr>
        <p:spPr bwMode="auto">
          <a:xfrm>
            <a:off x="326571" y="375049"/>
            <a:ext cx="5878286" cy="488900"/>
          </a:xfrm>
          <a:prstGeom prst="rect">
            <a:avLst/>
          </a:prstGeom>
          <a:noFill/>
          <a:ln w="9525">
            <a:noFill/>
            <a:miter lim="800000"/>
            <a:headEnd/>
            <a:tailEnd/>
          </a:ln>
        </p:spPr>
        <p:txBody>
          <a:bodyPr/>
          <a:lstStyle/>
          <a:p>
            <a:pPr lvl="0"/>
            <a:r>
              <a:rPr lang="en-US" smtClean="0"/>
              <a:t>Click to edit Master title style</a:t>
            </a:r>
            <a:endParaRPr lang="en-US" dirty="0" smtClean="0"/>
          </a:p>
        </p:txBody>
      </p:sp>
      <p:sp>
        <p:nvSpPr>
          <p:cNvPr id="7" name="Rectangle 5"/>
          <p:cNvSpPr>
            <a:spLocks noGrp="1" noChangeArrowheads="1"/>
          </p:cNvSpPr>
          <p:nvPr>
            <p:ph type="ftr" sz="quarter" idx="10"/>
          </p:nvPr>
        </p:nvSpPr>
        <p:spPr>
          <a:ln/>
        </p:spPr>
        <p:txBody>
          <a:bodyPr/>
          <a:lstStyle>
            <a:lvl1pPr>
              <a:defRPr/>
            </a:lvl1pPr>
          </a:lstStyle>
          <a:p>
            <a:r>
              <a:rPr lang="en-US" altLang="en-US" smtClean="0"/>
              <a:t>Estimating Marginal Revenue/Cost</a:t>
            </a:r>
            <a:endParaRPr lang="en-US" altLang="en-US"/>
          </a:p>
        </p:txBody>
      </p:sp>
      <p:sp>
        <p:nvSpPr>
          <p:cNvPr id="8" name="Rectangle 27"/>
          <p:cNvSpPr>
            <a:spLocks noGrp="1" noChangeArrowheads="1"/>
          </p:cNvSpPr>
          <p:nvPr>
            <p:ph type="sldNum" sz="quarter" idx="11"/>
          </p:nvPr>
        </p:nvSpPr>
        <p:spPr>
          <a:ln/>
        </p:spPr>
        <p:txBody>
          <a:bodyPr/>
          <a:lstStyle>
            <a:lvl1pPr>
              <a:defRPr/>
            </a:lvl1pPr>
          </a:lstStyle>
          <a:p>
            <a:fld id="{592C1383-AD41-4935-A299-DEF4B0BEA726}" type="slidenum">
              <a:rPr lang="en-US" altLang="en-US" smtClean="0"/>
              <a:pPr/>
              <a:t>‹#›</a:t>
            </a:fld>
            <a:endParaRPr lang="en-US" altLang="en-US"/>
          </a:p>
        </p:txBody>
      </p:sp>
    </p:spTree>
    <p:extLst>
      <p:ext uri="{BB962C8B-B14F-4D97-AF65-F5344CB8AC3E}">
        <p14:creationId xmlns:p14="http://schemas.microsoft.com/office/powerpoint/2010/main" val="302251987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19"/>
          <p:cNvSpPr>
            <a:spLocks noChangeArrowheads="1"/>
          </p:cNvSpPr>
          <p:nvPr userDrawn="1"/>
        </p:nvSpPr>
        <p:spPr bwMode="auto">
          <a:xfrm rot="5400000">
            <a:off x="3786788" y="-3075582"/>
            <a:ext cx="27385" cy="7550150"/>
          </a:xfrm>
          <a:prstGeom prst="rect">
            <a:avLst/>
          </a:prstGeom>
          <a:solidFill>
            <a:srgbClr val="15C2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1628" tIns="40815" rIns="81628" bIns="40815" anchor="ctr"/>
          <a:lstStyle/>
          <a:p>
            <a:pPr fontAlgn="base">
              <a:spcBef>
                <a:spcPct val="0"/>
              </a:spcBef>
              <a:spcAft>
                <a:spcPct val="0"/>
              </a:spcAft>
            </a:pPr>
            <a:endParaRPr lang="en-US">
              <a:solidFill>
                <a:srgbClr val="000000"/>
              </a:solidFill>
              <a:cs typeface="Times New Roman" pitchFamily="18" charset="0"/>
            </a:endParaRPr>
          </a:p>
        </p:txBody>
      </p:sp>
      <p:sp>
        <p:nvSpPr>
          <p:cNvPr id="5" name="Rectangle 18"/>
          <p:cNvSpPr>
            <a:spLocks noChangeArrowheads="1"/>
          </p:cNvSpPr>
          <p:nvPr userDrawn="1"/>
        </p:nvSpPr>
        <p:spPr bwMode="auto">
          <a:xfrm rot="5400000">
            <a:off x="4309076" y="-3555004"/>
            <a:ext cx="27385" cy="8594725"/>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1628" tIns="40815" rIns="81628" bIns="40815" anchor="ctr"/>
          <a:lstStyle/>
          <a:p>
            <a:pPr fontAlgn="base">
              <a:spcBef>
                <a:spcPct val="0"/>
              </a:spcBef>
              <a:spcAft>
                <a:spcPct val="0"/>
              </a:spcAft>
            </a:pPr>
            <a:endParaRPr lang="en-US">
              <a:solidFill>
                <a:srgbClr val="000000"/>
              </a:solidFill>
              <a:cs typeface="Times New Roman" pitchFamily="18" charset="0"/>
            </a:endParaRPr>
          </a:p>
        </p:txBody>
      </p:sp>
      <p:sp>
        <p:nvSpPr>
          <p:cNvPr id="6" name="Text Box 132"/>
          <p:cNvSpPr txBox="1">
            <a:spLocks noChangeArrowheads="1"/>
          </p:cNvSpPr>
          <p:nvPr userDrawn="1"/>
        </p:nvSpPr>
        <p:spPr bwMode="auto">
          <a:xfrm rot="19583670">
            <a:off x="1219200" y="2190542"/>
            <a:ext cx="6629400" cy="10827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628" tIns="40815" rIns="81628" bIns="40815">
            <a:spAutoFit/>
          </a:bodyPr>
          <a:lstStyle/>
          <a:p>
            <a:pPr fontAlgn="base">
              <a:spcBef>
                <a:spcPct val="50000"/>
              </a:spcBef>
              <a:spcAft>
                <a:spcPct val="0"/>
              </a:spcAft>
            </a:pPr>
            <a:r>
              <a:rPr lang="en-US" sz="6500">
                <a:solidFill>
                  <a:srgbClr val="C7C7C7"/>
                </a:solidFill>
                <a:latin typeface="Times New Roman" pitchFamily="18" charset="0"/>
                <a:cs typeface="Times New Roman" pitchFamily="18" charset="0"/>
              </a:rPr>
              <a:t>PRELIMINARY</a:t>
            </a:r>
          </a:p>
        </p:txBody>
      </p:sp>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200151"/>
            <a:ext cx="8229600" cy="3257550"/>
          </a:xfrm>
        </p:spPr>
        <p:txBody>
          <a:bodyPr/>
          <a:lstStyle/>
          <a:p>
            <a:pPr lvl="0"/>
            <a:r>
              <a:rPr lang="en-US" smtClean="0"/>
              <a:t>Click to edit Master text styles</a:t>
            </a:r>
          </a:p>
          <a:p>
            <a:pPr lvl="1"/>
            <a:r>
              <a:rPr lang="en-US" smtClean="0"/>
              <a:t>Second level</a:t>
            </a:r>
          </a:p>
          <a:p>
            <a:pPr lvl="2"/>
            <a:r>
              <a:rPr lang="en-US" smtClean="0"/>
              <a:t>Third level</a:t>
            </a:r>
          </a:p>
        </p:txBody>
      </p:sp>
      <p:sp>
        <p:nvSpPr>
          <p:cNvPr id="7" name="Footer Placeholder 4"/>
          <p:cNvSpPr>
            <a:spLocks noGrp="1"/>
          </p:cNvSpPr>
          <p:nvPr>
            <p:ph type="ftr" sz="quarter" idx="10"/>
          </p:nvPr>
        </p:nvSpPr>
        <p:spPr/>
        <p:txBody>
          <a:bodyPr/>
          <a:lstStyle>
            <a:lvl1pPr>
              <a:defRPr/>
            </a:lvl1pPr>
          </a:lstStyle>
          <a:p>
            <a:r>
              <a:rPr lang="en-US"/>
              <a:t>June 21, 2012</a:t>
            </a:r>
          </a:p>
        </p:txBody>
      </p:sp>
      <p:sp>
        <p:nvSpPr>
          <p:cNvPr id="8" name="Slide Number Placeholder 5"/>
          <p:cNvSpPr>
            <a:spLocks noGrp="1"/>
          </p:cNvSpPr>
          <p:nvPr>
            <p:ph type="sldNum" sz="quarter" idx="11"/>
          </p:nvPr>
        </p:nvSpPr>
        <p:spPr/>
        <p:txBody>
          <a:bodyPr/>
          <a:lstStyle>
            <a:lvl1pPr>
              <a:defRPr/>
            </a:lvl1pPr>
          </a:lstStyle>
          <a:p>
            <a:pPr>
              <a:defRPr/>
            </a:pPr>
            <a:fld id="{08027927-144D-4E91-A305-49F30439B843}" type="slidenum">
              <a:rPr lang="en-US">
                <a:solidFill>
                  <a:srgbClr val="CD202C"/>
                </a:solidFill>
              </a:rPr>
              <a:pPr>
                <a:defRPr/>
              </a:pPr>
              <a:t>‹#›</a:t>
            </a:fld>
            <a:endParaRPr lang="en-US">
              <a:solidFill>
                <a:srgbClr val="CD202C"/>
              </a:solidFill>
            </a:endParaRPr>
          </a:p>
        </p:txBody>
      </p:sp>
    </p:spTree>
    <p:extLst>
      <p:ext uri="{BB962C8B-B14F-4D97-AF65-F5344CB8AC3E}">
        <p14:creationId xmlns:p14="http://schemas.microsoft.com/office/powerpoint/2010/main" val="9806259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Content (no header bar)">
    <p:spTree>
      <p:nvGrpSpPr>
        <p:cNvPr id="1" name=""/>
        <p:cNvGrpSpPr/>
        <p:nvPr/>
      </p:nvGrpSpPr>
      <p:grpSpPr>
        <a:xfrm>
          <a:off x="0" y="0"/>
          <a:ext cx="0" cy="0"/>
          <a:chOff x="0" y="0"/>
          <a:chExt cx="0" cy="0"/>
        </a:xfrm>
      </p:grpSpPr>
      <p:sp>
        <p:nvSpPr>
          <p:cNvPr id="4" name="Line 31"/>
          <p:cNvSpPr>
            <a:spLocks noChangeShapeType="1"/>
          </p:cNvSpPr>
          <p:nvPr/>
        </p:nvSpPr>
        <p:spPr bwMode="auto">
          <a:xfrm>
            <a:off x="0" y="4800824"/>
            <a:ext cx="9144000" cy="0"/>
          </a:xfrm>
          <a:prstGeom prst="line">
            <a:avLst/>
          </a:prstGeom>
          <a:noFill/>
          <a:ln w="9525">
            <a:solidFill>
              <a:srgbClr val="00599C"/>
            </a:solidFill>
            <a:round/>
            <a:headEnd/>
            <a:tailEnd/>
          </a:ln>
          <a:extLst>
            <a:ext uri="{909E8E84-426E-40DD-AFC4-6F175D3DCCD1}">
              <a14:hiddenFill xmlns:a14="http://schemas.microsoft.com/office/drawing/2010/main">
                <a:noFill/>
              </a14:hiddenFill>
            </a:ext>
          </a:extLst>
        </p:spPr>
        <p:txBody>
          <a:bodyPr wrap="none" lIns="64941" tIns="32470" rIns="64941" bIns="32470" anchor="ctr"/>
          <a:lstStyle/>
          <a:p>
            <a:pPr fontAlgn="base">
              <a:spcBef>
                <a:spcPct val="0"/>
              </a:spcBef>
              <a:spcAft>
                <a:spcPct val="0"/>
              </a:spcAft>
            </a:pPr>
            <a:endParaRPr lang="en-US">
              <a:solidFill>
                <a:srgbClr val="000000"/>
              </a:solidFill>
              <a:cs typeface="Times New Roman" pitchFamily="18" charset="0"/>
            </a:endParaRPr>
          </a:p>
        </p:txBody>
      </p:sp>
      <p:sp>
        <p:nvSpPr>
          <p:cNvPr id="5" name="TextBox 11"/>
          <p:cNvSpPr txBox="1">
            <a:spLocks noChangeArrowheads="1"/>
          </p:cNvSpPr>
          <p:nvPr/>
        </p:nvSpPr>
        <p:spPr bwMode="auto">
          <a:xfrm>
            <a:off x="991054" y="5066485"/>
            <a:ext cx="6323920"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1149350" eaLnBrk="0" hangingPunct="0">
              <a:defRPr sz="3000" baseline="30000">
                <a:solidFill>
                  <a:schemeClr val="tx1"/>
                </a:solidFill>
                <a:latin typeface="Arial" charset="0"/>
                <a:ea typeface="MS PGothic" pitchFamily="34" charset="-128"/>
              </a:defRPr>
            </a:lvl1pPr>
            <a:lvl2pPr marL="742950" indent="-285750" defTabSz="1149350" eaLnBrk="0" hangingPunct="0">
              <a:defRPr sz="3000" baseline="30000">
                <a:solidFill>
                  <a:schemeClr val="tx1"/>
                </a:solidFill>
                <a:latin typeface="Arial" charset="0"/>
                <a:ea typeface="MS PGothic" pitchFamily="34" charset="-128"/>
              </a:defRPr>
            </a:lvl2pPr>
            <a:lvl3pPr marL="1143000" indent="-228600" defTabSz="1149350" eaLnBrk="0" hangingPunct="0">
              <a:defRPr sz="3000" baseline="30000">
                <a:solidFill>
                  <a:schemeClr val="tx1"/>
                </a:solidFill>
                <a:latin typeface="Arial" charset="0"/>
                <a:ea typeface="MS PGothic" pitchFamily="34" charset="-128"/>
              </a:defRPr>
            </a:lvl3pPr>
            <a:lvl4pPr marL="1600200" indent="-228600" defTabSz="1149350" eaLnBrk="0" hangingPunct="0">
              <a:defRPr sz="3000" baseline="30000">
                <a:solidFill>
                  <a:schemeClr val="tx1"/>
                </a:solidFill>
                <a:latin typeface="Arial" charset="0"/>
                <a:ea typeface="MS PGothic" pitchFamily="34" charset="-128"/>
              </a:defRPr>
            </a:lvl4pPr>
            <a:lvl5pPr marL="2057400" indent="-228600" defTabSz="1149350" eaLnBrk="0" hangingPunct="0">
              <a:defRPr sz="3000" baseline="30000">
                <a:solidFill>
                  <a:schemeClr val="tx1"/>
                </a:solidFill>
                <a:latin typeface="Arial" charset="0"/>
                <a:ea typeface="MS PGothic" pitchFamily="34" charset="-128"/>
              </a:defRPr>
            </a:lvl5pPr>
            <a:lvl6pPr marL="25146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6pPr>
            <a:lvl7pPr marL="29718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7pPr>
            <a:lvl8pPr marL="34290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8pPr>
            <a:lvl9pPr marL="38862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9pPr>
          </a:lstStyle>
          <a:p>
            <a:pPr fontAlgn="base">
              <a:spcBef>
                <a:spcPct val="0"/>
              </a:spcBef>
              <a:spcAft>
                <a:spcPct val="0"/>
              </a:spcAft>
            </a:pPr>
            <a:r>
              <a:rPr lang="en-US" altLang="en-US" sz="900">
                <a:solidFill>
                  <a:srgbClr val="BFBFBF"/>
                </a:solidFill>
                <a:cs typeface="Times New Roman" pitchFamily="18" charset="0"/>
              </a:rPr>
              <a:t>The content of this presentation is the opinion of the writer(s) and does not necessarily represent the opinion of the Internal Revenue Service</a:t>
            </a:r>
          </a:p>
        </p:txBody>
      </p:sp>
      <p:sp>
        <p:nvSpPr>
          <p:cNvPr id="3" name="Content Placeholder 2"/>
          <p:cNvSpPr>
            <a:spLocks noGrp="1"/>
          </p:cNvSpPr>
          <p:nvPr>
            <p:ph idx="1"/>
          </p:nvPr>
        </p:nvSpPr>
        <p:spPr>
          <a:xfrm>
            <a:off x="326574" y="107156"/>
            <a:ext cx="5823857" cy="42862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5"/>
          <p:cNvSpPr>
            <a:spLocks noGrp="1" noChangeArrowheads="1"/>
          </p:cNvSpPr>
          <p:nvPr>
            <p:ph type="ftr" sz="quarter" idx="10"/>
          </p:nvPr>
        </p:nvSpPr>
        <p:spPr/>
        <p:txBody>
          <a:bodyPr/>
          <a:lstStyle>
            <a:lvl1pPr>
              <a:defRPr/>
            </a:lvl1pPr>
          </a:lstStyle>
          <a:p>
            <a:r>
              <a:rPr lang="en-US" altLang="en-US" smtClean="0"/>
              <a:t>Estimating Marginal Revenue/Cost</a:t>
            </a:r>
            <a:endParaRPr lang="en-US" altLang="en-US"/>
          </a:p>
        </p:txBody>
      </p:sp>
      <p:sp>
        <p:nvSpPr>
          <p:cNvPr id="7" name="Rectangle 27"/>
          <p:cNvSpPr>
            <a:spLocks noGrp="1" noChangeArrowheads="1"/>
          </p:cNvSpPr>
          <p:nvPr>
            <p:ph type="sldNum" sz="quarter" idx="11"/>
          </p:nvPr>
        </p:nvSpPr>
        <p:spPr/>
        <p:txBody>
          <a:bodyPr/>
          <a:lstStyle>
            <a:lvl1pPr>
              <a:defRPr/>
            </a:lvl1pPr>
          </a:lstStyle>
          <a:p>
            <a:fld id="{F96B2266-F913-4660-8D08-EB91678F056D}" type="slidenum">
              <a:rPr lang="en-US" altLang="en-US" smtClean="0"/>
              <a:pPr/>
              <a:t>‹#›</a:t>
            </a:fld>
            <a:endParaRPr lang="en-US" altLang="en-US"/>
          </a:p>
        </p:txBody>
      </p:sp>
    </p:spTree>
    <p:extLst>
      <p:ext uri="{BB962C8B-B14F-4D97-AF65-F5344CB8AC3E}">
        <p14:creationId xmlns:p14="http://schemas.microsoft.com/office/powerpoint/2010/main" val="569782589"/>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Rectangle 2"/>
          <p:cNvSpPr>
            <a:spLocks noGrp="1" noChangeAspect="1" noChangeArrowheads="1"/>
          </p:cNvSpPr>
          <p:nvPr>
            <p:ph type="title"/>
          </p:nvPr>
        </p:nvSpPr>
        <p:spPr bwMode="auto">
          <a:xfrm>
            <a:off x="544290" y="910831"/>
            <a:ext cx="5660571" cy="488900"/>
          </a:xfrm>
          <a:prstGeom prst="rect">
            <a:avLst/>
          </a:prstGeom>
          <a:noFill/>
          <a:ln w="9525">
            <a:noFill/>
            <a:miter lim="800000"/>
            <a:headEnd/>
            <a:tailEnd/>
          </a:ln>
        </p:spPr>
        <p:txBody>
          <a:bodyPr/>
          <a:lstStyle>
            <a:lvl1pPr algn="ctr">
              <a:defRPr/>
            </a:lvl1pPr>
          </a:lstStyle>
          <a:p>
            <a:pPr lvl="0"/>
            <a:r>
              <a:rPr lang="en-US" smtClean="0"/>
              <a:t>Click to edit Master title style</a:t>
            </a:r>
            <a:endParaRPr lang="en-US" dirty="0" smtClean="0"/>
          </a:p>
        </p:txBody>
      </p:sp>
      <p:sp>
        <p:nvSpPr>
          <p:cNvPr id="3" name="Rectangle 5"/>
          <p:cNvSpPr>
            <a:spLocks noGrp="1" noChangeArrowheads="1"/>
          </p:cNvSpPr>
          <p:nvPr>
            <p:ph type="ftr" sz="quarter" idx="10"/>
          </p:nvPr>
        </p:nvSpPr>
        <p:spPr>
          <a:ln/>
        </p:spPr>
        <p:txBody>
          <a:bodyPr/>
          <a:lstStyle>
            <a:lvl1pPr>
              <a:defRPr/>
            </a:lvl1pPr>
          </a:lstStyle>
          <a:p>
            <a:r>
              <a:rPr lang="en-US" altLang="en-US" smtClean="0"/>
              <a:t>Estimating Marginal Revenue/Cost</a:t>
            </a:r>
            <a:endParaRPr lang="en-US" altLang="en-US"/>
          </a:p>
        </p:txBody>
      </p:sp>
      <p:sp>
        <p:nvSpPr>
          <p:cNvPr id="4" name="Rectangle 27"/>
          <p:cNvSpPr>
            <a:spLocks noGrp="1" noChangeArrowheads="1"/>
          </p:cNvSpPr>
          <p:nvPr>
            <p:ph type="sldNum" sz="quarter" idx="11"/>
          </p:nvPr>
        </p:nvSpPr>
        <p:spPr>
          <a:ln/>
        </p:spPr>
        <p:txBody>
          <a:bodyPr/>
          <a:lstStyle>
            <a:lvl1pPr>
              <a:defRPr/>
            </a:lvl1pPr>
          </a:lstStyle>
          <a:p>
            <a:fld id="{0FE92FF4-E0C2-4AB2-B00D-7E5E77FE556F}" type="slidenum">
              <a:rPr lang="en-US" altLang="en-US" smtClean="0"/>
              <a:pPr/>
              <a:t>‹#›</a:t>
            </a:fld>
            <a:endParaRPr lang="en-US" altLang="en-US"/>
          </a:p>
        </p:txBody>
      </p:sp>
    </p:spTree>
    <p:extLst>
      <p:ext uri="{BB962C8B-B14F-4D97-AF65-F5344CB8AC3E}">
        <p14:creationId xmlns:p14="http://schemas.microsoft.com/office/powerpoint/2010/main" val="2584250950"/>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6573" y="1017986"/>
            <a:ext cx="2148795" cy="817066"/>
          </a:xfrm>
        </p:spPr>
        <p:txBody>
          <a:bodyPr anchor="b"/>
          <a:lstStyle>
            <a:lvl1pPr algn="l">
              <a:defRPr sz="1400" b="1"/>
            </a:lvl1pPr>
          </a:lstStyle>
          <a:p>
            <a:r>
              <a:rPr lang="en-US" smtClean="0"/>
              <a:t>Click to edit Master title style</a:t>
            </a:r>
            <a:endParaRPr lang="en-US" dirty="0"/>
          </a:p>
        </p:txBody>
      </p:sp>
      <p:sp>
        <p:nvSpPr>
          <p:cNvPr id="3" name="Content Placeholder 2"/>
          <p:cNvSpPr>
            <a:spLocks noGrp="1"/>
          </p:cNvSpPr>
          <p:nvPr>
            <p:ph idx="1"/>
          </p:nvPr>
        </p:nvSpPr>
        <p:spPr>
          <a:xfrm>
            <a:off x="2553607" y="375048"/>
            <a:ext cx="3651250" cy="3932411"/>
          </a:xfrm>
        </p:spPr>
        <p:txBody>
          <a:bodyPr/>
          <a:lstStyle>
            <a:lvl1pPr>
              <a:defRPr sz="23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26573" y="1875236"/>
            <a:ext cx="2148795" cy="2432224"/>
          </a:xfrm>
        </p:spPr>
        <p:txBody>
          <a:bodyPr/>
          <a:lstStyle>
            <a:lvl1pPr marL="0" indent="0">
              <a:buNone/>
              <a:defRPr sz="1000"/>
            </a:lvl1pPr>
            <a:lvl2pPr marL="324703" indent="0">
              <a:buNone/>
              <a:defRPr sz="900"/>
            </a:lvl2pPr>
            <a:lvl3pPr marL="649407" indent="0">
              <a:buNone/>
              <a:defRPr sz="700"/>
            </a:lvl3pPr>
            <a:lvl4pPr marL="974110" indent="0">
              <a:buNone/>
              <a:defRPr sz="600"/>
            </a:lvl4pPr>
            <a:lvl5pPr marL="1298814" indent="0">
              <a:buNone/>
              <a:defRPr sz="600"/>
            </a:lvl5pPr>
            <a:lvl6pPr marL="1623517" indent="0">
              <a:buNone/>
              <a:defRPr sz="600"/>
            </a:lvl6pPr>
            <a:lvl7pPr marL="1948221" indent="0">
              <a:buNone/>
              <a:defRPr sz="600"/>
            </a:lvl7pPr>
            <a:lvl8pPr marL="2272924" indent="0">
              <a:buNone/>
              <a:defRPr sz="600"/>
            </a:lvl8pPr>
            <a:lvl9pPr marL="2597628" indent="0">
              <a:buNone/>
              <a:defRPr sz="6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r>
              <a:rPr lang="en-US" altLang="en-US" smtClean="0"/>
              <a:t>Estimating Marginal Revenue/Cost</a:t>
            </a:r>
            <a:endParaRPr lang="en-US" altLang="en-US"/>
          </a:p>
        </p:txBody>
      </p:sp>
      <p:sp>
        <p:nvSpPr>
          <p:cNvPr id="6" name="Rectangle 27"/>
          <p:cNvSpPr>
            <a:spLocks noGrp="1" noChangeArrowheads="1"/>
          </p:cNvSpPr>
          <p:nvPr>
            <p:ph type="sldNum" sz="quarter" idx="11"/>
          </p:nvPr>
        </p:nvSpPr>
        <p:spPr>
          <a:ln/>
        </p:spPr>
        <p:txBody>
          <a:bodyPr/>
          <a:lstStyle>
            <a:lvl1pPr>
              <a:defRPr/>
            </a:lvl1pPr>
          </a:lstStyle>
          <a:p>
            <a:fld id="{FED770D2-EFB3-40B8-9657-C4F702615E4B}" type="slidenum">
              <a:rPr lang="en-US" altLang="en-US" smtClean="0"/>
              <a:pPr/>
              <a:t>‹#›</a:t>
            </a:fld>
            <a:endParaRPr lang="en-US" altLang="en-US"/>
          </a:p>
        </p:txBody>
      </p:sp>
    </p:spTree>
    <p:extLst>
      <p:ext uri="{BB962C8B-B14F-4D97-AF65-F5344CB8AC3E}">
        <p14:creationId xmlns:p14="http://schemas.microsoft.com/office/powerpoint/2010/main" val="4542838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2 Content and Text">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62000" y="910828"/>
            <a:ext cx="2639786" cy="1714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quarter" idx="2"/>
          </p:nvPr>
        </p:nvSpPr>
        <p:spPr>
          <a:xfrm>
            <a:off x="762000" y="2678906"/>
            <a:ext cx="2639786" cy="1714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half" idx="3"/>
          </p:nvPr>
        </p:nvSpPr>
        <p:spPr>
          <a:xfrm>
            <a:off x="3510643" y="910828"/>
            <a:ext cx="2639786" cy="348257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1"/>
          <p:cNvSpPr>
            <a:spLocks noGrp="1"/>
          </p:cNvSpPr>
          <p:nvPr>
            <p:ph type="title"/>
          </p:nvPr>
        </p:nvSpPr>
        <p:spPr>
          <a:xfrm>
            <a:off x="762002" y="375049"/>
            <a:ext cx="5388429" cy="488900"/>
          </a:xfrm>
        </p:spPr>
        <p:txBody>
          <a:bodyPr/>
          <a:lstStyle/>
          <a:p>
            <a:r>
              <a:rPr lang="en-US" smtClean="0"/>
              <a:t>Click to edit Master title style</a:t>
            </a:r>
            <a:endParaRPr lang="en-US" dirty="0"/>
          </a:p>
        </p:txBody>
      </p:sp>
      <p:sp>
        <p:nvSpPr>
          <p:cNvPr id="6" name="Rectangle 5"/>
          <p:cNvSpPr>
            <a:spLocks noGrp="1" noChangeArrowheads="1"/>
          </p:cNvSpPr>
          <p:nvPr>
            <p:ph type="ftr" sz="quarter" idx="10"/>
          </p:nvPr>
        </p:nvSpPr>
        <p:spPr>
          <a:ln/>
        </p:spPr>
        <p:txBody>
          <a:bodyPr/>
          <a:lstStyle>
            <a:lvl1pPr>
              <a:defRPr/>
            </a:lvl1pPr>
          </a:lstStyle>
          <a:p>
            <a:r>
              <a:rPr lang="en-US" altLang="en-US" smtClean="0"/>
              <a:t>Estimating Marginal Revenue/Cost</a:t>
            </a:r>
            <a:endParaRPr lang="en-US" altLang="en-US"/>
          </a:p>
        </p:txBody>
      </p:sp>
      <p:sp>
        <p:nvSpPr>
          <p:cNvPr id="7" name="Rectangle 27"/>
          <p:cNvSpPr>
            <a:spLocks noGrp="1" noChangeArrowheads="1"/>
          </p:cNvSpPr>
          <p:nvPr>
            <p:ph type="sldNum" sz="quarter" idx="11"/>
          </p:nvPr>
        </p:nvSpPr>
        <p:spPr>
          <a:ln/>
        </p:spPr>
        <p:txBody>
          <a:bodyPr/>
          <a:lstStyle>
            <a:lvl1pPr>
              <a:defRPr/>
            </a:lvl1pPr>
          </a:lstStyle>
          <a:p>
            <a:fld id="{F96B2266-F913-4660-8D08-EB91678F056D}" type="slidenum">
              <a:rPr lang="en-US" altLang="en-US" smtClean="0"/>
              <a:pPr/>
              <a:t>‹#›</a:t>
            </a:fld>
            <a:endParaRPr lang="en-US" altLang="en-US"/>
          </a:p>
        </p:txBody>
      </p:sp>
    </p:spTree>
    <p:extLst>
      <p:ext uri="{BB962C8B-B14F-4D97-AF65-F5344CB8AC3E}">
        <p14:creationId xmlns:p14="http://schemas.microsoft.com/office/powerpoint/2010/main" val="50738185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72143" y="3375425"/>
            <a:ext cx="3918857" cy="375047"/>
          </a:xfrm>
        </p:spPr>
        <p:txBody>
          <a:bodyPr anchor="b"/>
          <a:lstStyle>
            <a:lvl1pPr algn="l">
              <a:defRPr sz="1400" b="1"/>
            </a:lvl1pPr>
          </a:lstStyle>
          <a:p>
            <a:r>
              <a:rPr lang="en-US" smtClean="0"/>
              <a:t>Click to edit Master title style</a:t>
            </a:r>
            <a:endParaRPr lang="en-US"/>
          </a:p>
        </p:txBody>
      </p:sp>
      <p:sp>
        <p:nvSpPr>
          <p:cNvPr id="3" name="Picture Placeholder 2"/>
          <p:cNvSpPr>
            <a:spLocks noGrp="1"/>
          </p:cNvSpPr>
          <p:nvPr>
            <p:ph type="pic" idx="1"/>
          </p:nvPr>
        </p:nvSpPr>
        <p:spPr>
          <a:xfrm>
            <a:off x="163290" y="428627"/>
            <a:ext cx="6204857" cy="2906613"/>
          </a:xfrm>
        </p:spPr>
        <p:txBody>
          <a:bodyPr/>
          <a:lstStyle>
            <a:lvl1pPr marL="0" indent="0">
              <a:buNone/>
              <a:defRPr sz="2300"/>
            </a:lvl1pPr>
            <a:lvl2pPr marL="324703" indent="0">
              <a:buNone/>
              <a:defRPr sz="2000"/>
            </a:lvl2pPr>
            <a:lvl3pPr marL="649407" indent="0">
              <a:buNone/>
              <a:defRPr sz="1700"/>
            </a:lvl3pPr>
            <a:lvl4pPr marL="974110" indent="0">
              <a:buNone/>
              <a:defRPr sz="1400"/>
            </a:lvl4pPr>
            <a:lvl5pPr marL="1298814" indent="0">
              <a:buNone/>
              <a:defRPr sz="1400"/>
            </a:lvl5pPr>
            <a:lvl6pPr marL="1623517" indent="0">
              <a:buNone/>
              <a:defRPr sz="1400"/>
            </a:lvl6pPr>
            <a:lvl7pPr marL="1948221" indent="0">
              <a:buNone/>
              <a:defRPr sz="1400"/>
            </a:lvl7pPr>
            <a:lvl8pPr marL="2272924" indent="0">
              <a:buNone/>
              <a:defRPr sz="1400"/>
            </a:lvl8pPr>
            <a:lvl9pPr marL="2597628" indent="0">
              <a:buNone/>
              <a:defRPr sz="14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272143" y="3773912"/>
            <a:ext cx="3918857" cy="565919"/>
          </a:xfrm>
        </p:spPr>
        <p:txBody>
          <a:bodyPr/>
          <a:lstStyle>
            <a:lvl1pPr marL="0" indent="0">
              <a:buNone/>
              <a:defRPr sz="1000"/>
            </a:lvl1pPr>
            <a:lvl2pPr marL="324703" indent="0">
              <a:buNone/>
              <a:defRPr sz="900"/>
            </a:lvl2pPr>
            <a:lvl3pPr marL="649407" indent="0">
              <a:buNone/>
              <a:defRPr sz="700"/>
            </a:lvl3pPr>
            <a:lvl4pPr marL="974110" indent="0">
              <a:buNone/>
              <a:defRPr sz="600"/>
            </a:lvl4pPr>
            <a:lvl5pPr marL="1298814" indent="0">
              <a:buNone/>
              <a:defRPr sz="600"/>
            </a:lvl5pPr>
            <a:lvl6pPr marL="1623517" indent="0">
              <a:buNone/>
              <a:defRPr sz="600"/>
            </a:lvl6pPr>
            <a:lvl7pPr marL="1948221" indent="0">
              <a:buNone/>
              <a:defRPr sz="600"/>
            </a:lvl7pPr>
            <a:lvl8pPr marL="2272924" indent="0">
              <a:buNone/>
              <a:defRPr sz="600"/>
            </a:lvl8pPr>
            <a:lvl9pPr marL="2597628" indent="0">
              <a:buNone/>
              <a:defRPr sz="6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r>
              <a:rPr lang="en-US" altLang="en-US" smtClean="0"/>
              <a:t>Estimating Marginal Revenue/Cost</a:t>
            </a:r>
            <a:endParaRPr lang="en-US" altLang="en-US"/>
          </a:p>
        </p:txBody>
      </p:sp>
      <p:sp>
        <p:nvSpPr>
          <p:cNvPr id="6" name="Rectangle 27"/>
          <p:cNvSpPr>
            <a:spLocks noGrp="1" noChangeArrowheads="1"/>
          </p:cNvSpPr>
          <p:nvPr>
            <p:ph type="sldNum" sz="quarter" idx="11"/>
          </p:nvPr>
        </p:nvSpPr>
        <p:spPr>
          <a:ln/>
        </p:spPr>
        <p:txBody>
          <a:bodyPr/>
          <a:lstStyle>
            <a:lvl1pPr>
              <a:defRPr/>
            </a:lvl1pPr>
          </a:lstStyle>
          <a:p>
            <a:fld id="{5F59992A-F677-4073-919F-FA82B594F360}" type="slidenum">
              <a:rPr lang="en-US" altLang="en-US" smtClean="0"/>
              <a:pPr/>
              <a:t>‹#›</a:t>
            </a:fld>
            <a:endParaRPr lang="en-US" altLang="en-US"/>
          </a:p>
        </p:txBody>
      </p:sp>
    </p:spTree>
    <p:extLst>
      <p:ext uri="{BB962C8B-B14F-4D97-AF65-F5344CB8AC3E}">
        <p14:creationId xmlns:p14="http://schemas.microsoft.com/office/powerpoint/2010/main" val="42546113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r>
              <a:rPr lang="en-US" altLang="en-US" smtClean="0"/>
              <a:t>Estimating Marginal Revenue/Cost</a:t>
            </a:r>
            <a:endParaRPr lang="en-US" altLang="en-US"/>
          </a:p>
        </p:txBody>
      </p:sp>
      <p:sp>
        <p:nvSpPr>
          <p:cNvPr id="5" name="Rectangle 27"/>
          <p:cNvSpPr>
            <a:spLocks noGrp="1" noChangeArrowheads="1"/>
          </p:cNvSpPr>
          <p:nvPr>
            <p:ph type="sldNum" sz="quarter" idx="11"/>
          </p:nvPr>
        </p:nvSpPr>
        <p:spPr>
          <a:ln/>
        </p:spPr>
        <p:txBody>
          <a:bodyPr/>
          <a:lstStyle>
            <a:lvl1pPr>
              <a:defRPr/>
            </a:lvl1pPr>
          </a:lstStyle>
          <a:p>
            <a:fld id="{95D1E1DB-C6EA-44F0-B794-C7E802200399}" type="slidenum">
              <a:rPr lang="en-US" altLang="en-US" smtClean="0"/>
              <a:pPr/>
              <a:t>‹#›</a:t>
            </a:fld>
            <a:endParaRPr lang="en-US" altLang="en-US"/>
          </a:p>
        </p:txBody>
      </p:sp>
    </p:spTree>
    <p:extLst>
      <p:ext uri="{BB962C8B-B14F-4D97-AF65-F5344CB8AC3E}">
        <p14:creationId xmlns:p14="http://schemas.microsoft.com/office/powerpoint/2010/main" val="233210297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844143" y="421931"/>
            <a:ext cx="1360714" cy="397147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857250"/>
            <a:ext cx="3973286" cy="353615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r>
              <a:rPr lang="en-US" altLang="en-US" smtClean="0"/>
              <a:t>Estimating Marginal Revenue/Cost</a:t>
            </a:r>
            <a:endParaRPr lang="en-US" altLang="en-US"/>
          </a:p>
        </p:txBody>
      </p:sp>
      <p:sp>
        <p:nvSpPr>
          <p:cNvPr id="5" name="Rectangle 27"/>
          <p:cNvSpPr>
            <a:spLocks noGrp="1" noChangeArrowheads="1"/>
          </p:cNvSpPr>
          <p:nvPr>
            <p:ph type="sldNum" sz="quarter" idx="11"/>
          </p:nvPr>
        </p:nvSpPr>
        <p:spPr>
          <a:ln/>
        </p:spPr>
        <p:txBody>
          <a:bodyPr/>
          <a:lstStyle>
            <a:lvl1pPr>
              <a:defRPr/>
            </a:lvl1pPr>
          </a:lstStyle>
          <a:p>
            <a:fld id="{97C7ADAD-32F2-4480-BB8F-608B7834295E}" type="slidenum">
              <a:rPr lang="en-US" altLang="en-US" smtClean="0"/>
              <a:pPr/>
              <a:t>‹#›</a:t>
            </a:fld>
            <a:endParaRPr lang="en-US" altLang="en-US"/>
          </a:p>
        </p:txBody>
      </p:sp>
    </p:spTree>
    <p:extLst>
      <p:ext uri="{BB962C8B-B14F-4D97-AF65-F5344CB8AC3E}">
        <p14:creationId xmlns:p14="http://schemas.microsoft.com/office/powerpoint/2010/main" val="1277821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Arc 6"/>
          <p:cNvSpPr/>
          <p:nvPr userDrawn="1"/>
        </p:nvSpPr>
        <p:spPr>
          <a:xfrm flipH="1">
            <a:off x="-4761" y="541735"/>
            <a:ext cx="9288463" cy="4619625"/>
          </a:xfrm>
          <a:custGeom>
            <a:avLst/>
            <a:gdLst>
              <a:gd name="connsiteX0" fmla="*/ 16154266 w 25527000"/>
              <a:gd name="connsiteY0" fmla="*/ 236849 h 13182600"/>
              <a:gd name="connsiteX1" fmla="*/ 25527000 w 25527000"/>
              <a:gd name="connsiteY1" fmla="*/ 6591300 h 13182600"/>
              <a:gd name="connsiteX2" fmla="*/ 12763500 w 25527000"/>
              <a:gd name="connsiteY2" fmla="*/ 6591300 h 13182600"/>
              <a:gd name="connsiteX3" fmla="*/ 16154266 w 25527000"/>
              <a:gd name="connsiteY3" fmla="*/ 236849 h 13182600"/>
              <a:gd name="connsiteX0" fmla="*/ 16154266 w 25527000"/>
              <a:gd name="connsiteY0" fmla="*/ 236849 h 13182600"/>
              <a:gd name="connsiteX1" fmla="*/ 25527000 w 25527000"/>
              <a:gd name="connsiteY1" fmla="*/ 6591300 h 13182600"/>
              <a:gd name="connsiteX0" fmla="*/ 325636 w 9698370"/>
              <a:gd name="connsiteY0" fmla="*/ 0 h 6354451"/>
              <a:gd name="connsiteX1" fmla="*/ 9698370 w 9698370"/>
              <a:gd name="connsiteY1" fmla="*/ 6354451 h 6354451"/>
              <a:gd name="connsiteX2" fmla="*/ 331213 w 9698370"/>
              <a:gd name="connsiteY2" fmla="*/ 6107708 h 6354451"/>
              <a:gd name="connsiteX3" fmla="*/ 325636 w 9698370"/>
              <a:gd name="connsiteY3" fmla="*/ 0 h 6354451"/>
              <a:gd name="connsiteX0" fmla="*/ 325636 w 9698370"/>
              <a:gd name="connsiteY0" fmla="*/ 0 h 6354451"/>
              <a:gd name="connsiteX1" fmla="*/ 9698370 w 9698370"/>
              <a:gd name="connsiteY1" fmla="*/ 6354451 h 6354451"/>
              <a:gd name="connsiteX0" fmla="*/ 502182 w 9874916"/>
              <a:gd name="connsiteY0" fmla="*/ 0 h 6354451"/>
              <a:gd name="connsiteX1" fmla="*/ 9874916 w 9874916"/>
              <a:gd name="connsiteY1" fmla="*/ 6354451 h 6354451"/>
              <a:gd name="connsiteX2" fmla="*/ 507759 w 9874916"/>
              <a:gd name="connsiteY2" fmla="*/ 6107708 h 6354451"/>
              <a:gd name="connsiteX3" fmla="*/ 502182 w 9874916"/>
              <a:gd name="connsiteY3" fmla="*/ 0 h 6354451"/>
              <a:gd name="connsiteX0" fmla="*/ 502182 w 9874916"/>
              <a:gd name="connsiteY0" fmla="*/ 0 h 6354451"/>
              <a:gd name="connsiteX1" fmla="*/ 9874916 w 9874916"/>
              <a:gd name="connsiteY1" fmla="*/ 6354451 h 6354451"/>
              <a:gd name="connsiteX0" fmla="*/ 3441 w 9376175"/>
              <a:gd name="connsiteY0" fmla="*/ 0 h 6354451"/>
              <a:gd name="connsiteX1" fmla="*/ 9376175 w 9376175"/>
              <a:gd name="connsiteY1" fmla="*/ 6354451 h 6354451"/>
              <a:gd name="connsiteX2" fmla="*/ 9018 w 9376175"/>
              <a:gd name="connsiteY2" fmla="*/ 6107708 h 6354451"/>
              <a:gd name="connsiteX3" fmla="*/ 3441 w 9376175"/>
              <a:gd name="connsiteY3" fmla="*/ 0 h 6354451"/>
              <a:gd name="connsiteX0" fmla="*/ 3441 w 9376175"/>
              <a:gd name="connsiteY0" fmla="*/ 0 h 6354451"/>
              <a:gd name="connsiteX1" fmla="*/ 9376175 w 9376175"/>
              <a:gd name="connsiteY1" fmla="*/ 6354451 h 6354451"/>
              <a:gd name="connsiteX0" fmla="*/ 293 w 9373027"/>
              <a:gd name="connsiteY0" fmla="*/ 0 h 6354451"/>
              <a:gd name="connsiteX1" fmla="*/ 9373027 w 9373027"/>
              <a:gd name="connsiteY1" fmla="*/ 6354451 h 6354451"/>
              <a:gd name="connsiteX2" fmla="*/ 158270 w 9373027"/>
              <a:gd name="connsiteY2" fmla="*/ 6176981 h 6354451"/>
              <a:gd name="connsiteX3" fmla="*/ 293 w 9373027"/>
              <a:gd name="connsiteY3" fmla="*/ 0 h 6354451"/>
              <a:gd name="connsiteX0" fmla="*/ 293 w 9373027"/>
              <a:gd name="connsiteY0" fmla="*/ 0 h 6354451"/>
              <a:gd name="connsiteX1" fmla="*/ 9373027 w 9373027"/>
              <a:gd name="connsiteY1" fmla="*/ 6354451 h 6354451"/>
              <a:gd name="connsiteX0" fmla="*/ 293 w 9373027"/>
              <a:gd name="connsiteY0" fmla="*/ 0 h 6354451"/>
              <a:gd name="connsiteX1" fmla="*/ 9373027 w 9373027"/>
              <a:gd name="connsiteY1" fmla="*/ 6354451 h 6354451"/>
              <a:gd name="connsiteX2" fmla="*/ 158270 w 9373027"/>
              <a:gd name="connsiteY2" fmla="*/ 6176981 h 6354451"/>
              <a:gd name="connsiteX3" fmla="*/ 293 w 9373027"/>
              <a:gd name="connsiteY3" fmla="*/ 0 h 6354451"/>
              <a:gd name="connsiteX0" fmla="*/ 111130 w 9373027"/>
              <a:gd name="connsiteY0" fmla="*/ 0 h 6354451"/>
              <a:gd name="connsiteX1" fmla="*/ 9373027 w 9373027"/>
              <a:gd name="connsiteY1" fmla="*/ 6354451 h 6354451"/>
              <a:gd name="connsiteX0" fmla="*/ 705 w 9276457"/>
              <a:gd name="connsiteY0" fmla="*/ 27709 h 6354451"/>
              <a:gd name="connsiteX1" fmla="*/ 9276457 w 9276457"/>
              <a:gd name="connsiteY1" fmla="*/ 6354451 h 6354451"/>
              <a:gd name="connsiteX2" fmla="*/ 61700 w 9276457"/>
              <a:gd name="connsiteY2" fmla="*/ 6176981 h 6354451"/>
              <a:gd name="connsiteX3" fmla="*/ 705 w 9276457"/>
              <a:gd name="connsiteY3" fmla="*/ 27709 h 6354451"/>
              <a:gd name="connsiteX0" fmla="*/ 14560 w 9276457"/>
              <a:gd name="connsiteY0" fmla="*/ 0 h 6354451"/>
              <a:gd name="connsiteX1" fmla="*/ 9276457 w 9276457"/>
              <a:gd name="connsiteY1" fmla="*/ 6354451 h 6354451"/>
              <a:gd name="connsiteX0" fmla="*/ 0 w 9275752"/>
              <a:gd name="connsiteY0" fmla="*/ 27709 h 6354451"/>
              <a:gd name="connsiteX1" fmla="*/ 9275752 w 9275752"/>
              <a:gd name="connsiteY1" fmla="*/ 6354451 h 6354451"/>
              <a:gd name="connsiteX2" fmla="*/ 60995 w 9275752"/>
              <a:gd name="connsiteY2" fmla="*/ 6176981 h 6354451"/>
              <a:gd name="connsiteX3" fmla="*/ 0 w 9275752"/>
              <a:gd name="connsiteY3" fmla="*/ 27709 h 6354451"/>
              <a:gd name="connsiteX0" fmla="*/ 13855 w 9275752"/>
              <a:gd name="connsiteY0" fmla="*/ 0 h 6354451"/>
              <a:gd name="connsiteX1" fmla="*/ 9275752 w 9275752"/>
              <a:gd name="connsiteY1" fmla="*/ 6354451 h 6354451"/>
              <a:gd name="connsiteX0" fmla="*/ 0 w 9275752"/>
              <a:gd name="connsiteY0" fmla="*/ 27709 h 6354451"/>
              <a:gd name="connsiteX1" fmla="*/ 9275752 w 9275752"/>
              <a:gd name="connsiteY1" fmla="*/ 6354451 h 6354451"/>
              <a:gd name="connsiteX2" fmla="*/ 60995 w 9275752"/>
              <a:gd name="connsiteY2" fmla="*/ 6176981 h 6354451"/>
              <a:gd name="connsiteX3" fmla="*/ 0 w 9275752"/>
              <a:gd name="connsiteY3" fmla="*/ 27709 h 6354451"/>
              <a:gd name="connsiteX0" fmla="*/ 13855 w 9275752"/>
              <a:gd name="connsiteY0" fmla="*/ 0 h 6354451"/>
              <a:gd name="connsiteX1" fmla="*/ 9261897 w 9275752"/>
              <a:gd name="connsiteY1" fmla="*/ 6091215 h 6354451"/>
              <a:gd name="connsiteX0" fmla="*/ 0 w 9261897"/>
              <a:gd name="connsiteY0" fmla="*/ 27709 h 6176981"/>
              <a:gd name="connsiteX1" fmla="*/ 9220334 w 9261897"/>
              <a:gd name="connsiteY1" fmla="*/ 6146632 h 6176981"/>
              <a:gd name="connsiteX2" fmla="*/ 60995 w 9261897"/>
              <a:gd name="connsiteY2" fmla="*/ 6176981 h 6176981"/>
              <a:gd name="connsiteX3" fmla="*/ 0 w 9261897"/>
              <a:gd name="connsiteY3" fmla="*/ 27709 h 6176981"/>
              <a:gd name="connsiteX0" fmla="*/ 13855 w 9261897"/>
              <a:gd name="connsiteY0" fmla="*/ 0 h 6176981"/>
              <a:gd name="connsiteX1" fmla="*/ 9261897 w 9261897"/>
              <a:gd name="connsiteY1" fmla="*/ 6091215 h 6176981"/>
              <a:gd name="connsiteX0" fmla="*/ 0 w 9220334"/>
              <a:gd name="connsiteY0" fmla="*/ 27709 h 6176981"/>
              <a:gd name="connsiteX1" fmla="*/ 9220334 w 9220334"/>
              <a:gd name="connsiteY1" fmla="*/ 6146632 h 6176981"/>
              <a:gd name="connsiteX2" fmla="*/ 60995 w 9220334"/>
              <a:gd name="connsiteY2" fmla="*/ 6176981 h 6176981"/>
              <a:gd name="connsiteX3" fmla="*/ 0 w 9220334"/>
              <a:gd name="connsiteY3" fmla="*/ 27709 h 6176981"/>
              <a:gd name="connsiteX0" fmla="*/ 13855 w 9220334"/>
              <a:gd name="connsiteY0" fmla="*/ 0 h 6176981"/>
              <a:gd name="connsiteX1" fmla="*/ 8943242 w 9220334"/>
              <a:gd name="connsiteY1" fmla="*/ 5689433 h 6176981"/>
              <a:gd name="connsiteX0" fmla="*/ 0 w 9261898"/>
              <a:gd name="connsiteY0" fmla="*/ 27709 h 6188196"/>
              <a:gd name="connsiteX1" fmla="*/ 9261898 w 9261898"/>
              <a:gd name="connsiteY1" fmla="*/ 6188196 h 6188196"/>
              <a:gd name="connsiteX2" fmla="*/ 60995 w 9261898"/>
              <a:gd name="connsiteY2" fmla="*/ 6176981 h 6188196"/>
              <a:gd name="connsiteX3" fmla="*/ 0 w 9261898"/>
              <a:gd name="connsiteY3" fmla="*/ 27709 h 6188196"/>
              <a:gd name="connsiteX0" fmla="*/ 13855 w 9261898"/>
              <a:gd name="connsiteY0" fmla="*/ 0 h 6188196"/>
              <a:gd name="connsiteX1" fmla="*/ 8943242 w 9261898"/>
              <a:gd name="connsiteY1" fmla="*/ 5689433 h 6188196"/>
              <a:gd name="connsiteX0" fmla="*/ 0 w 9261898"/>
              <a:gd name="connsiteY0" fmla="*/ 27709 h 6188197"/>
              <a:gd name="connsiteX1" fmla="*/ 9261898 w 9261898"/>
              <a:gd name="connsiteY1" fmla="*/ 6188196 h 6188197"/>
              <a:gd name="connsiteX2" fmla="*/ 60995 w 9261898"/>
              <a:gd name="connsiteY2" fmla="*/ 6176981 h 6188197"/>
              <a:gd name="connsiteX3" fmla="*/ 0 w 9261898"/>
              <a:gd name="connsiteY3" fmla="*/ 27709 h 6188197"/>
              <a:gd name="connsiteX0" fmla="*/ 13855 w 9261898"/>
              <a:gd name="connsiteY0" fmla="*/ 0 h 6188197"/>
              <a:gd name="connsiteX1" fmla="*/ 9261897 w 9261898"/>
              <a:gd name="connsiteY1" fmla="*/ 6188197 h 6188197"/>
              <a:gd name="connsiteX0" fmla="*/ 27708 w 9289606"/>
              <a:gd name="connsiteY0" fmla="*/ 0 h 6160488"/>
              <a:gd name="connsiteX1" fmla="*/ 9289606 w 9289606"/>
              <a:gd name="connsiteY1" fmla="*/ 6160487 h 6160488"/>
              <a:gd name="connsiteX2" fmla="*/ 88703 w 9289606"/>
              <a:gd name="connsiteY2" fmla="*/ 6149272 h 6160488"/>
              <a:gd name="connsiteX3" fmla="*/ 27708 w 9289606"/>
              <a:gd name="connsiteY3" fmla="*/ 0 h 6160488"/>
              <a:gd name="connsiteX0" fmla="*/ 0 w 9289606"/>
              <a:gd name="connsiteY0" fmla="*/ 0 h 6160488"/>
              <a:gd name="connsiteX1" fmla="*/ 9289605 w 9289606"/>
              <a:gd name="connsiteY1" fmla="*/ 6160488 h 6160488"/>
            </a:gdLst>
            <a:ahLst/>
            <a:cxnLst>
              <a:cxn ang="0">
                <a:pos x="connsiteX0" y="connsiteY0"/>
              </a:cxn>
              <a:cxn ang="0">
                <a:pos x="connsiteX1" y="connsiteY1"/>
              </a:cxn>
            </a:cxnLst>
            <a:rect l="l" t="t" r="r" b="b"/>
            <a:pathLst>
              <a:path w="9289606" h="6160488" stroke="0" extrusionOk="0">
                <a:moveTo>
                  <a:pt x="27708" y="0"/>
                </a:moveTo>
                <a:cubicBezTo>
                  <a:pt x="5564545" y="787924"/>
                  <a:pt x="9289606" y="3194590"/>
                  <a:pt x="9289606" y="6160487"/>
                </a:cubicBezTo>
                <a:lnTo>
                  <a:pt x="88703" y="6149272"/>
                </a:lnTo>
                <a:cubicBezTo>
                  <a:pt x="82885" y="3837158"/>
                  <a:pt x="47380" y="2533786"/>
                  <a:pt x="27708" y="0"/>
                </a:cubicBezTo>
                <a:close/>
              </a:path>
              <a:path w="9289606" h="6160488" fill="none">
                <a:moveTo>
                  <a:pt x="0" y="0"/>
                </a:moveTo>
                <a:cubicBezTo>
                  <a:pt x="5536837" y="787924"/>
                  <a:pt x="9289605" y="3194591"/>
                  <a:pt x="9289605" y="6160488"/>
                </a:cubicBezTo>
              </a:path>
            </a:pathLst>
          </a:custGeom>
          <a:gradFill flip="none" rotWithShape="1">
            <a:gsLst>
              <a:gs pos="0">
                <a:schemeClr val="tx2">
                  <a:lumMod val="75000"/>
                </a:schemeClr>
              </a:gs>
              <a:gs pos="47000">
                <a:srgbClr val="85C2FF"/>
              </a:gs>
              <a:gs pos="100000">
                <a:schemeClr val="bg1"/>
              </a:gs>
              <a:gs pos="100000">
                <a:srgbClr val="FFEBFA"/>
              </a:gs>
            </a:gsLst>
            <a:lin ang="17400000" scaled="0"/>
            <a:tileRect/>
          </a:gradFill>
          <a:ln>
            <a:noFill/>
          </a:ln>
        </p:spPr>
        <p:style>
          <a:lnRef idx="1">
            <a:schemeClr val="accent1"/>
          </a:lnRef>
          <a:fillRef idx="0">
            <a:schemeClr val="accent1"/>
          </a:fillRef>
          <a:effectRef idx="0">
            <a:schemeClr val="accent1"/>
          </a:effectRef>
          <a:fontRef idx="minor">
            <a:schemeClr val="tx1"/>
          </a:fontRef>
        </p:style>
        <p:txBody>
          <a:bodyPr lIns="81637" tIns="40819" rIns="81637" bIns="40819" anchor="ctr"/>
          <a:lstStyle/>
          <a:p>
            <a:pPr algn="ctr">
              <a:defRPr/>
            </a:pPr>
            <a:endParaRPr lang="en-US">
              <a:solidFill>
                <a:prstClr val="black"/>
              </a:solidFill>
            </a:endParaRPr>
          </a:p>
        </p:txBody>
      </p:sp>
      <p:sp>
        <p:nvSpPr>
          <p:cNvPr id="2" name="Title 1"/>
          <p:cNvSpPr>
            <a:spLocks noGrp="1"/>
          </p:cNvSpPr>
          <p:nvPr>
            <p:ph type="ctrTitle"/>
          </p:nvPr>
        </p:nvSpPr>
        <p:spPr>
          <a:xfrm>
            <a:off x="381000" y="400052"/>
            <a:ext cx="7772400" cy="1102519"/>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3124200" y="2971800"/>
            <a:ext cx="6400800" cy="1314450"/>
          </a:xfrm>
        </p:spPr>
        <p:txBody>
          <a:bodyPr/>
          <a:lstStyle>
            <a:lvl1pPr marL="0" indent="0" algn="ctr">
              <a:buNone/>
              <a:defRPr>
                <a:solidFill>
                  <a:schemeClr val="tx1">
                    <a:tint val="75000"/>
                  </a:schemeClr>
                </a:solidFill>
              </a:defRPr>
            </a:lvl1pPr>
            <a:lvl2pPr marL="408185" indent="0" algn="ctr">
              <a:buNone/>
              <a:defRPr>
                <a:solidFill>
                  <a:schemeClr val="tx1">
                    <a:tint val="75000"/>
                  </a:schemeClr>
                </a:solidFill>
              </a:defRPr>
            </a:lvl2pPr>
            <a:lvl3pPr marL="816369" indent="0" algn="ctr">
              <a:buNone/>
              <a:defRPr>
                <a:solidFill>
                  <a:schemeClr val="tx1">
                    <a:tint val="75000"/>
                  </a:schemeClr>
                </a:solidFill>
              </a:defRPr>
            </a:lvl3pPr>
            <a:lvl4pPr marL="1224554" indent="0" algn="ctr">
              <a:buNone/>
              <a:defRPr>
                <a:solidFill>
                  <a:schemeClr val="tx1">
                    <a:tint val="75000"/>
                  </a:schemeClr>
                </a:solidFill>
              </a:defRPr>
            </a:lvl4pPr>
            <a:lvl5pPr marL="1632738" indent="0" algn="ctr">
              <a:buNone/>
              <a:defRPr>
                <a:solidFill>
                  <a:schemeClr val="tx1">
                    <a:tint val="75000"/>
                  </a:schemeClr>
                </a:solidFill>
              </a:defRPr>
            </a:lvl5pPr>
            <a:lvl6pPr marL="2040924" indent="0" algn="ctr">
              <a:buNone/>
              <a:defRPr>
                <a:solidFill>
                  <a:schemeClr val="tx1">
                    <a:tint val="75000"/>
                  </a:schemeClr>
                </a:solidFill>
              </a:defRPr>
            </a:lvl6pPr>
            <a:lvl7pPr marL="2449108" indent="0" algn="ctr">
              <a:buNone/>
              <a:defRPr>
                <a:solidFill>
                  <a:schemeClr val="tx1">
                    <a:tint val="75000"/>
                  </a:schemeClr>
                </a:solidFill>
              </a:defRPr>
            </a:lvl7pPr>
            <a:lvl8pPr marL="2857293" indent="0" algn="ctr">
              <a:buNone/>
              <a:defRPr>
                <a:solidFill>
                  <a:schemeClr val="tx1">
                    <a:tint val="75000"/>
                  </a:schemeClr>
                </a:solidFill>
              </a:defRPr>
            </a:lvl8pPr>
            <a:lvl9pPr marL="3265478" indent="0" algn="ctr">
              <a:buNone/>
              <a:defRPr>
                <a:solidFill>
                  <a:schemeClr val="tx1">
                    <a:tint val="75000"/>
                  </a:schemeClr>
                </a:solidFill>
              </a:defRPr>
            </a:lvl9pPr>
          </a:lstStyle>
          <a:p>
            <a:r>
              <a:rPr lang="en-US" dirty="0" smtClean="0"/>
              <a:t>Click to edit Master subtitle style</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Estimating Marginal Revenue/Cost</a:t>
            </a: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D4B5FBF6-4E76-4A58-9C9C-811B10E83498}"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91052889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userDrawn="1"/>
        </p:nvSpPr>
        <p:spPr>
          <a:xfrm>
            <a:off x="0" y="0"/>
            <a:ext cx="9144000" cy="74295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81637" tIns="40819" rIns="81637" bIns="40819" anchor="ctr"/>
          <a:lstStyle/>
          <a:p>
            <a:pPr algn="ctr">
              <a:defRPr/>
            </a:pPr>
            <a:endParaRPr lang="en-US">
              <a:solidFill>
                <a:prstClr val="white"/>
              </a:solidFill>
            </a:endParaRPr>
          </a:p>
        </p:txBody>
      </p:sp>
      <p:sp>
        <p:nvSpPr>
          <p:cNvPr id="2" name="Title 1"/>
          <p:cNvSpPr>
            <a:spLocks noGrp="1"/>
          </p:cNvSpPr>
          <p:nvPr>
            <p:ph type="title"/>
          </p:nvPr>
        </p:nvSpPr>
        <p:spPr>
          <a:xfrm>
            <a:off x="228600" y="57150"/>
            <a:ext cx="8763000" cy="685800"/>
          </a:xfrm>
        </p:spPr>
        <p:txBody>
          <a:bodyPr/>
          <a:lstStyle>
            <a:lvl1pPr>
              <a:defRPr b="1">
                <a:ln>
                  <a:solidFill>
                    <a:schemeClr val="tx1"/>
                  </a:solidFill>
                </a:ln>
                <a:solidFill>
                  <a:schemeClr val="bg1"/>
                </a:solidFill>
                <a:effectLst>
                  <a:reflection blurRad="25400" stA="28000" endPos="32000" dist="12700" dir="5400000" sy="-100000" algn="bl" rotWithShape="0"/>
                </a:effectLst>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857250"/>
            <a:ext cx="8686800" cy="4229100"/>
          </a:xfrm>
        </p:spPr>
        <p:txBody>
          <a:bodyPr/>
          <a:lstStyle>
            <a:lvl1pPr marL="256533" indent="-256533">
              <a:buSzPct val="120000"/>
              <a:buFont typeface="Wingdings" pitchFamily="2" charset="2"/>
              <a:buChar char="§"/>
              <a:defRPr sz="2700" b="1" baseline="0">
                <a:latin typeface="Calibri" pitchFamily="34" charset="0"/>
              </a:defRPr>
            </a:lvl1pPr>
            <a:lvl2pPr marL="453539" indent="-205510">
              <a:buSzPct val="120000"/>
              <a:buFont typeface="Arial" pitchFamily="34" charset="0"/>
              <a:buChar char="•"/>
              <a:defRPr sz="2300" baseline="0">
                <a:latin typeface="Calibri" pitchFamily="34" charset="0"/>
              </a:defRPr>
            </a:lvl2pPr>
            <a:lvl3pPr marL="661883" indent="-204092">
              <a:buFont typeface="Courier New" pitchFamily="49" charset="0"/>
              <a:buChar char="o"/>
              <a:defRPr baseline="0">
                <a:latin typeface="Calibri" pitchFamily="34" charset="0"/>
              </a:defRPr>
            </a:lvl3pPr>
            <a:lvl4pPr>
              <a:defRPr baseline="0">
                <a:latin typeface="Calibri" pitchFamily="34" charset="0"/>
              </a:defRPr>
            </a:lvl4pPr>
            <a:lvl5pPr>
              <a:defRPr baseline="0">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Estimating Marginal Revenue/Cost</a:t>
            </a:r>
            <a:endParaRPr lang="en-US">
              <a:solidFill>
                <a:prstClr val="black">
                  <a:tint val="75000"/>
                </a:prstClr>
              </a:solidFill>
            </a:endParaRPr>
          </a:p>
        </p:txBody>
      </p:sp>
      <p:sp>
        <p:nvSpPr>
          <p:cNvPr id="7" name="Slide Number Placeholder 5"/>
          <p:cNvSpPr>
            <a:spLocks noGrp="1"/>
          </p:cNvSpPr>
          <p:nvPr>
            <p:ph type="sldNum" sz="quarter" idx="12"/>
          </p:nvPr>
        </p:nvSpPr>
        <p:spPr>
          <a:xfrm>
            <a:off x="6858000" y="4812507"/>
            <a:ext cx="2133600" cy="273844"/>
          </a:xfrm>
        </p:spPr>
        <p:txBody>
          <a:bodyPr/>
          <a:lstStyle>
            <a:lvl1pPr>
              <a:defRPr b="1" smtClean="0"/>
            </a:lvl1pPr>
          </a:lstStyle>
          <a:p>
            <a:pPr>
              <a:defRPr/>
            </a:pPr>
            <a:fld id="{D78AD12F-D26F-4A14-AE53-D314D80580C8}"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07508116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6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8"/>
            <a:ext cx="7772400" cy="1125140"/>
          </a:xfrm>
        </p:spPr>
        <p:txBody>
          <a:bodyPr anchor="b"/>
          <a:lstStyle>
            <a:lvl1pPr marL="0" indent="0">
              <a:buNone/>
              <a:defRPr sz="1800">
                <a:solidFill>
                  <a:schemeClr val="tx1">
                    <a:tint val="75000"/>
                  </a:schemeClr>
                </a:solidFill>
              </a:defRPr>
            </a:lvl1pPr>
            <a:lvl2pPr marL="408185" indent="0">
              <a:buNone/>
              <a:defRPr sz="1600">
                <a:solidFill>
                  <a:schemeClr val="tx1">
                    <a:tint val="75000"/>
                  </a:schemeClr>
                </a:solidFill>
              </a:defRPr>
            </a:lvl2pPr>
            <a:lvl3pPr marL="816369" indent="0">
              <a:buNone/>
              <a:defRPr sz="1400">
                <a:solidFill>
                  <a:schemeClr val="tx1">
                    <a:tint val="75000"/>
                  </a:schemeClr>
                </a:solidFill>
              </a:defRPr>
            </a:lvl3pPr>
            <a:lvl4pPr marL="1224554" indent="0">
              <a:buNone/>
              <a:defRPr sz="1300">
                <a:solidFill>
                  <a:schemeClr val="tx1">
                    <a:tint val="75000"/>
                  </a:schemeClr>
                </a:solidFill>
              </a:defRPr>
            </a:lvl4pPr>
            <a:lvl5pPr marL="1632738" indent="0">
              <a:buNone/>
              <a:defRPr sz="1300">
                <a:solidFill>
                  <a:schemeClr val="tx1">
                    <a:tint val="75000"/>
                  </a:schemeClr>
                </a:solidFill>
              </a:defRPr>
            </a:lvl5pPr>
            <a:lvl6pPr marL="2040924" indent="0">
              <a:buNone/>
              <a:defRPr sz="1300">
                <a:solidFill>
                  <a:schemeClr val="tx1">
                    <a:tint val="75000"/>
                  </a:schemeClr>
                </a:solidFill>
              </a:defRPr>
            </a:lvl6pPr>
            <a:lvl7pPr marL="2449108" indent="0">
              <a:buNone/>
              <a:defRPr sz="1300">
                <a:solidFill>
                  <a:schemeClr val="tx1">
                    <a:tint val="75000"/>
                  </a:schemeClr>
                </a:solidFill>
              </a:defRPr>
            </a:lvl7pPr>
            <a:lvl8pPr marL="2857293" indent="0">
              <a:buNone/>
              <a:defRPr sz="1300">
                <a:solidFill>
                  <a:schemeClr val="tx1">
                    <a:tint val="75000"/>
                  </a:schemeClr>
                </a:solidFill>
              </a:defRPr>
            </a:lvl8pPr>
            <a:lvl9pPr marL="3265478" indent="0">
              <a:buNone/>
              <a:defRPr sz="13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Estimating Marginal Revenue/Cost</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E64F4335-895B-4D3B-80BB-FAB3FCE2D08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53577761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Estimating Marginal Revenue/Cost</a:t>
            </a: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F1F388D4-300A-425C-A18B-179FBD7534B9}"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63908062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100" b="1"/>
            </a:lvl1pPr>
            <a:lvl2pPr marL="408185" indent="0">
              <a:buNone/>
              <a:defRPr sz="1800" b="1"/>
            </a:lvl2pPr>
            <a:lvl3pPr marL="816369" indent="0">
              <a:buNone/>
              <a:defRPr sz="1600" b="1"/>
            </a:lvl3pPr>
            <a:lvl4pPr marL="1224554" indent="0">
              <a:buNone/>
              <a:defRPr sz="1400" b="1"/>
            </a:lvl4pPr>
            <a:lvl5pPr marL="1632738" indent="0">
              <a:buNone/>
              <a:defRPr sz="1400" b="1"/>
            </a:lvl5pPr>
            <a:lvl6pPr marL="2040924" indent="0">
              <a:buNone/>
              <a:defRPr sz="1400" b="1"/>
            </a:lvl6pPr>
            <a:lvl7pPr marL="2449108" indent="0">
              <a:buNone/>
              <a:defRPr sz="1400" b="1"/>
            </a:lvl7pPr>
            <a:lvl8pPr marL="2857293" indent="0">
              <a:buNone/>
              <a:defRPr sz="1400" b="1"/>
            </a:lvl8pPr>
            <a:lvl9pPr marL="3265478" indent="0">
              <a:buNone/>
              <a:defRPr sz="1400" b="1"/>
            </a:lvl9pPr>
          </a:lstStyle>
          <a:p>
            <a:pPr lvl="0"/>
            <a:r>
              <a:rPr lang="en-US" smtClean="0"/>
              <a:t>Click to edit Master text styles</a:t>
            </a:r>
          </a:p>
        </p:txBody>
      </p:sp>
      <p:sp>
        <p:nvSpPr>
          <p:cNvPr id="4" name="Content Placeholder 3"/>
          <p:cNvSpPr>
            <a:spLocks noGrp="1"/>
          </p:cNvSpPr>
          <p:nvPr>
            <p:ph sz="half" idx="2"/>
          </p:nvPr>
        </p:nvSpPr>
        <p:spPr>
          <a:xfrm>
            <a:off x="457200" y="1631157"/>
            <a:ext cx="4040188" cy="2963466"/>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0" y="1151335"/>
            <a:ext cx="4041775" cy="479822"/>
          </a:xfrm>
        </p:spPr>
        <p:txBody>
          <a:bodyPr anchor="b"/>
          <a:lstStyle>
            <a:lvl1pPr marL="0" indent="0">
              <a:buNone/>
              <a:defRPr sz="2100" b="1"/>
            </a:lvl1pPr>
            <a:lvl2pPr marL="408185" indent="0">
              <a:buNone/>
              <a:defRPr sz="1800" b="1"/>
            </a:lvl2pPr>
            <a:lvl3pPr marL="816369" indent="0">
              <a:buNone/>
              <a:defRPr sz="1600" b="1"/>
            </a:lvl3pPr>
            <a:lvl4pPr marL="1224554" indent="0">
              <a:buNone/>
              <a:defRPr sz="1400" b="1"/>
            </a:lvl4pPr>
            <a:lvl5pPr marL="1632738" indent="0">
              <a:buNone/>
              <a:defRPr sz="1400" b="1"/>
            </a:lvl5pPr>
            <a:lvl6pPr marL="2040924" indent="0">
              <a:buNone/>
              <a:defRPr sz="1400" b="1"/>
            </a:lvl6pPr>
            <a:lvl7pPr marL="2449108" indent="0">
              <a:buNone/>
              <a:defRPr sz="1400" b="1"/>
            </a:lvl7pPr>
            <a:lvl8pPr marL="2857293" indent="0">
              <a:buNone/>
              <a:defRPr sz="1400" b="1"/>
            </a:lvl8pPr>
            <a:lvl9pPr marL="3265478" indent="0">
              <a:buNone/>
              <a:defRPr sz="1400" b="1"/>
            </a:lvl9pPr>
          </a:lstStyle>
          <a:p>
            <a:pPr lvl="0"/>
            <a:r>
              <a:rPr lang="en-US" smtClean="0"/>
              <a:t>Click to edit Master text styles</a:t>
            </a:r>
          </a:p>
        </p:txBody>
      </p:sp>
      <p:sp>
        <p:nvSpPr>
          <p:cNvPr id="6" name="Content Placeholder 5"/>
          <p:cNvSpPr>
            <a:spLocks noGrp="1"/>
          </p:cNvSpPr>
          <p:nvPr>
            <p:ph sz="quarter" idx="4"/>
          </p:nvPr>
        </p:nvSpPr>
        <p:spPr>
          <a:xfrm>
            <a:off x="4645030" y="1631157"/>
            <a:ext cx="4041775" cy="2963466"/>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Estimating Marginal Revenue/Cost</a:t>
            </a: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18A31DFC-C566-4772-91CE-0061A704F79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80590810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Estimating Marginal Revenue/Cost</a:t>
            </a: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A98BE3D7-9329-416A-958B-F036EDF47822}"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79569255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Estimating Marginal Revenue/Cost</a:t>
            </a: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ACA362FD-B718-4E6E-9606-9EDFC2539D8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52951549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image" Target="../media/image3.png"/><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8442" name="Title Placeholder 1"/>
          <p:cNvSpPr>
            <a:spLocks noGrp="1"/>
          </p:cNvSpPr>
          <p:nvPr>
            <p:ph type="title"/>
          </p:nvPr>
        </p:nvSpPr>
        <p:spPr bwMode="auto">
          <a:xfrm>
            <a:off x="228600" y="171450"/>
            <a:ext cx="8610600" cy="4798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1628" tIns="40815" rIns="81628" bIns="40815" numCol="1" anchor="ctr" anchorCtr="0" compatLnSpc="1">
            <a:prstTxWarp prst="textNoShape">
              <a:avLst/>
            </a:prstTxWarp>
          </a:bodyPr>
          <a:lstStyle/>
          <a:p>
            <a:pPr lvl="0"/>
            <a:r>
              <a:rPr lang="en-US" smtClean="0"/>
              <a:t>Click to edit Master title style</a:t>
            </a:r>
          </a:p>
        </p:txBody>
      </p:sp>
      <p:sp>
        <p:nvSpPr>
          <p:cNvPr id="18443" name="Text Placeholder 2"/>
          <p:cNvSpPr>
            <a:spLocks noGrp="1"/>
          </p:cNvSpPr>
          <p:nvPr>
            <p:ph type="body" idx="1"/>
          </p:nvPr>
        </p:nvSpPr>
        <p:spPr bwMode="auto">
          <a:xfrm>
            <a:off x="304800" y="857250"/>
            <a:ext cx="8382000" cy="394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1628" tIns="40815" rIns="81628" bIns="40815" numCol="1" anchor="t" anchorCtr="0" compatLnSpc="1">
            <a:prstTxWarp prst="textNoShape">
              <a:avLst/>
            </a:prstTxWarp>
          </a:bodyPr>
          <a:lstStyle/>
          <a:p>
            <a:pPr lvl="0"/>
            <a:endParaRPr lang="en-US" smtClean="0"/>
          </a:p>
        </p:txBody>
      </p:sp>
      <p:sp>
        <p:nvSpPr>
          <p:cNvPr id="16" name="Footer Placeholder 4"/>
          <p:cNvSpPr>
            <a:spLocks noGrp="1"/>
          </p:cNvSpPr>
          <p:nvPr>
            <p:ph type="ftr" sz="quarter" idx="3"/>
          </p:nvPr>
        </p:nvSpPr>
        <p:spPr>
          <a:xfrm>
            <a:off x="5715000" y="4933950"/>
            <a:ext cx="2895600" cy="171450"/>
          </a:xfrm>
          <a:prstGeom prst="rect">
            <a:avLst/>
          </a:prstGeom>
        </p:spPr>
        <p:txBody>
          <a:bodyPr vert="horz" wrap="square" lIns="81628" tIns="40815" rIns="81628" bIns="40815" numCol="1" anchor="ctr" anchorCtr="0" compatLnSpc="1">
            <a:prstTxWarp prst="textNoShape">
              <a:avLst/>
            </a:prstTxWarp>
          </a:bodyPr>
          <a:lstStyle>
            <a:lvl1pPr algn="r">
              <a:defRPr sz="1100" i="1">
                <a:solidFill>
                  <a:srgbClr val="898989"/>
                </a:solidFill>
              </a:defRPr>
            </a:lvl1pPr>
          </a:lstStyle>
          <a:p>
            <a:pPr fontAlgn="base">
              <a:spcBef>
                <a:spcPct val="0"/>
              </a:spcBef>
              <a:spcAft>
                <a:spcPct val="0"/>
              </a:spcAft>
            </a:pPr>
            <a:r>
              <a:rPr lang="en-US">
                <a:cs typeface="Times New Roman" pitchFamily="18" charset="0"/>
              </a:rPr>
              <a:t>June 21, 2012</a:t>
            </a:r>
          </a:p>
        </p:txBody>
      </p:sp>
      <p:sp>
        <p:nvSpPr>
          <p:cNvPr id="17" name="Slide Number Placeholder 5"/>
          <p:cNvSpPr>
            <a:spLocks noGrp="1"/>
          </p:cNvSpPr>
          <p:nvPr>
            <p:ph type="sldNum" sz="quarter" idx="4"/>
          </p:nvPr>
        </p:nvSpPr>
        <p:spPr>
          <a:xfrm>
            <a:off x="8394700" y="4869660"/>
            <a:ext cx="685800" cy="273844"/>
          </a:xfrm>
          <a:prstGeom prst="rect">
            <a:avLst/>
          </a:prstGeom>
        </p:spPr>
        <p:txBody>
          <a:bodyPr vert="horz" wrap="square" lIns="81628" tIns="40815" rIns="81628" bIns="40815" numCol="1" anchor="ctr" anchorCtr="0" compatLnSpc="1">
            <a:prstTxWarp prst="textNoShape">
              <a:avLst/>
            </a:prstTxWarp>
          </a:bodyPr>
          <a:lstStyle>
            <a:lvl1pPr algn="r">
              <a:defRPr b="1">
                <a:solidFill>
                  <a:schemeClr val="accent2"/>
                </a:solidFill>
                <a:latin typeface="+mj-lt"/>
                <a:cs typeface="+mn-cs"/>
              </a:defRPr>
            </a:lvl1pPr>
          </a:lstStyle>
          <a:p>
            <a:pPr fontAlgn="base">
              <a:spcBef>
                <a:spcPct val="0"/>
              </a:spcBef>
              <a:spcAft>
                <a:spcPct val="0"/>
              </a:spcAft>
              <a:defRPr/>
            </a:pPr>
            <a:fld id="{3DB0DA91-AA84-43C6-982C-EF1623D4460B}" type="slidenum">
              <a:rPr lang="en-US">
                <a:solidFill>
                  <a:srgbClr val="CD202C"/>
                </a:solidFill>
              </a:rPr>
              <a:pPr fontAlgn="base">
                <a:spcBef>
                  <a:spcPct val="0"/>
                </a:spcBef>
                <a:spcAft>
                  <a:spcPct val="0"/>
                </a:spcAft>
                <a:defRPr/>
              </a:pPr>
              <a:t>‹#›</a:t>
            </a:fld>
            <a:endParaRPr lang="en-US">
              <a:solidFill>
                <a:srgbClr val="CD202C"/>
              </a:solidFill>
            </a:endParaRPr>
          </a:p>
        </p:txBody>
      </p:sp>
    </p:spTree>
    <p:extLst>
      <p:ext uri="{BB962C8B-B14F-4D97-AF65-F5344CB8AC3E}">
        <p14:creationId xmlns:p14="http://schemas.microsoft.com/office/powerpoint/2010/main" val="1431705254"/>
      </p:ext>
    </p:extLst>
  </p:cSld>
  <p:clrMap bg1="lt1" tx1="dk1" bg2="lt2" tx2="dk2" accent1="accent1" accent2="accent2" accent3="accent3" accent4="accent4" accent5="accent5" accent6="accent6" hlink="hlink" folHlink="folHlink"/>
  <p:sldLayoutIdLst>
    <p:sldLayoutId id="2147483661" r:id="rId1"/>
    <p:sldLayoutId id="2147483662" r:id="rId2"/>
  </p:sldLayoutIdLst>
  <p:hf hdr="0" dt="0"/>
  <p:txStyles>
    <p:titleStyle>
      <a:lvl1pPr algn="l" rtl="0" eaLnBrk="0" fontAlgn="base" hangingPunct="0">
        <a:spcBef>
          <a:spcPct val="0"/>
        </a:spcBef>
        <a:spcAft>
          <a:spcPct val="0"/>
        </a:spcAft>
        <a:defRPr sz="3600" b="1" kern="1200">
          <a:solidFill>
            <a:schemeClr val="tx2"/>
          </a:solidFill>
          <a:latin typeface="+mj-lt"/>
          <a:ea typeface="+mj-ea"/>
          <a:cs typeface="+mj-cs"/>
        </a:defRPr>
      </a:lvl1pPr>
      <a:lvl2pPr algn="l" rtl="0" eaLnBrk="0" fontAlgn="base" hangingPunct="0">
        <a:spcBef>
          <a:spcPct val="0"/>
        </a:spcBef>
        <a:spcAft>
          <a:spcPct val="0"/>
        </a:spcAft>
        <a:defRPr sz="3600" b="1">
          <a:solidFill>
            <a:schemeClr val="tx2"/>
          </a:solidFill>
          <a:latin typeface="Arial" charset="0"/>
        </a:defRPr>
      </a:lvl2pPr>
      <a:lvl3pPr algn="l" rtl="0" eaLnBrk="0" fontAlgn="base" hangingPunct="0">
        <a:spcBef>
          <a:spcPct val="0"/>
        </a:spcBef>
        <a:spcAft>
          <a:spcPct val="0"/>
        </a:spcAft>
        <a:defRPr sz="3600" b="1">
          <a:solidFill>
            <a:schemeClr val="tx2"/>
          </a:solidFill>
          <a:latin typeface="Arial" charset="0"/>
        </a:defRPr>
      </a:lvl3pPr>
      <a:lvl4pPr algn="l" rtl="0" eaLnBrk="0" fontAlgn="base" hangingPunct="0">
        <a:spcBef>
          <a:spcPct val="0"/>
        </a:spcBef>
        <a:spcAft>
          <a:spcPct val="0"/>
        </a:spcAft>
        <a:defRPr sz="3600" b="1">
          <a:solidFill>
            <a:schemeClr val="tx2"/>
          </a:solidFill>
          <a:latin typeface="Arial" charset="0"/>
        </a:defRPr>
      </a:lvl4pPr>
      <a:lvl5pPr algn="l" rtl="0" eaLnBrk="0" fontAlgn="base" hangingPunct="0">
        <a:spcBef>
          <a:spcPct val="0"/>
        </a:spcBef>
        <a:spcAft>
          <a:spcPct val="0"/>
        </a:spcAft>
        <a:defRPr sz="3600" b="1">
          <a:solidFill>
            <a:schemeClr val="tx2"/>
          </a:solidFill>
          <a:latin typeface="Arial" charset="0"/>
        </a:defRPr>
      </a:lvl5pPr>
      <a:lvl6pPr marL="408143" algn="ctr" rtl="0" eaLnBrk="1" fontAlgn="base" hangingPunct="1">
        <a:spcBef>
          <a:spcPct val="0"/>
        </a:spcBef>
        <a:spcAft>
          <a:spcPct val="0"/>
        </a:spcAft>
        <a:defRPr sz="3900" b="1">
          <a:solidFill>
            <a:srgbClr val="4070AA"/>
          </a:solidFill>
          <a:latin typeface="Century Gothic" pitchFamily="34" charset="0"/>
        </a:defRPr>
      </a:lvl6pPr>
      <a:lvl7pPr marL="816285" algn="ctr" rtl="0" eaLnBrk="1" fontAlgn="base" hangingPunct="1">
        <a:spcBef>
          <a:spcPct val="0"/>
        </a:spcBef>
        <a:spcAft>
          <a:spcPct val="0"/>
        </a:spcAft>
        <a:defRPr sz="3900" b="1">
          <a:solidFill>
            <a:srgbClr val="4070AA"/>
          </a:solidFill>
          <a:latin typeface="Century Gothic" pitchFamily="34" charset="0"/>
        </a:defRPr>
      </a:lvl7pPr>
      <a:lvl8pPr marL="1224428" algn="ctr" rtl="0" eaLnBrk="1" fontAlgn="base" hangingPunct="1">
        <a:spcBef>
          <a:spcPct val="0"/>
        </a:spcBef>
        <a:spcAft>
          <a:spcPct val="0"/>
        </a:spcAft>
        <a:defRPr sz="3900" b="1">
          <a:solidFill>
            <a:srgbClr val="4070AA"/>
          </a:solidFill>
          <a:latin typeface="Century Gothic" pitchFamily="34" charset="0"/>
        </a:defRPr>
      </a:lvl8pPr>
      <a:lvl9pPr marL="1632571" algn="ctr" rtl="0" eaLnBrk="1" fontAlgn="base" hangingPunct="1">
        <a:spcBef>
          <a:spcPct val="0"/>
        </a:spcBef>
        <a:spcAft>
          <a:spcPct val="0"/>
        </a:spcAft>
        <a:defRPr sz="3900" b="1">
          <a:solidFill>
            <a:srgbClr val="4070AA"/>
          </a:solidFill>
          <a:latin typeface="Century Gothic" pitchFamily="34" charset="0"/>
        </a:defRPr>
      </a:lvl9pPr>
    </p:titleStyle>
    <p:bodyStyle>
      <a:lvl1pPr marL="306108" indent="-306108" algn="l" rtl="0" eaLnBrk="0" fontAlgn="base" hangingPunct="0">
        <a:spcBef>
          <a:spcPct val="20000"/>
        </a:spcBef>
        <a:spcAft>
          <a:spcPct val="0"/>
        </a:spcAft>
        <a:buClr>
          <a:schemeClr val="tx2"/>
        </a:buClr>
        <a:buSzPct val="75000"/>
        <a:buFont typeface="Webdings" pitchFamily="18" charset="2"/>
        <a:buChar char="&lt;"/>
        <a:defRPr sz="2800" kern="1200">
          <a:solidFill>
            <a:schemeClr val="tx1"/>
          </a:solidFill>
          <a:latin typeface="+mn-lt"/>
          <a:ea typeface="+mn-ea"/>
          <a:cs typeface="+mn-cs"/>
        </a:defRPr>
      </a:lvl1pPr>
      <a:lvl2pPr marL="663232" indent="-255089" algn="l" rtl="0" eaLnBrk="0" fontAlgn="base" hangingPunct="0">
        <a:spcBef>
          <a:spcPct val="20000"/>
        </a:spcBef>
        <a:spcAft>
          <a:spcPct val="0"/>
        </a:spcAft>
        <a:buClr>
          <a:schemeClr val="accent2"/>
        </a:buClr>
        <a:buFont typeface="Symbol" pitchFamily="18" charset="2"/>
        <a:buChar char="·"/>
        <a:defRPr sz="2500" kern="1200">
          <a:solidFill>
            <a:schemeClr val="tx1"/>
          </a:solidFill>
          <a:latin typeface="+mn-lt"/>
          <a:ea typeface="+mn-ea"/>
          <a:cs typeface="+mn-cs"/>
        </a:defRPr>
      </a:lvl2pPr>
      <a:lvl3pPr marL="1020356" indent="-204071" algn="l" rtl="0" eaLnBrk="0" fontAlgn="base" hangingPunct="0">
        <a:spcBef>
          <a:spcPct val="20000"/>
        </a:spcBef>
        <a:spcAft>
          <a:spcPct val="0"/>
        </a:spcAft>
        <a:buClr>
          <a:srgbClr val="009FDA"/>
        </a:buClr>
        <a:buSzPct val="70000"/>
        <a:buFont typeface="Wingdings" pitchFamily="2" charset="2"/>
        <a:buChar char="Ø"/>
        <a:defRPr sz="2100" kern="1200">
          <a:solidFill>
            <a:schemeClr val="tx1"/>
          </a:solidFill>
          <a:latin typeface="+mn-lt"/>
          <a:ea typeface="+mn-ea"/>
          <a:cs typeface="+mn-cs"/>
        </a:defRPr>
      </a:lvl3pPr>
      <a:lvl4pPr marL="1428499" indent="-204071"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4pPr>
      <a:lvl5pPr marL="1836643" indent="-204071"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5pPr>
      <a:lvl6pPr marL="2244785" indent="-204071" algn="l" defTabSz="816285" rtl="0" eaLnBrk="1" latinLnBrk="0" hangingPunct="1">
        <a:spcBef>
          <a:spcPct val="20000"/>
        </a:spcBef>
        <a:buFont typeface="Arial"/>
        <a:buChar char="•"/>
        <a:defRPr sz="1800" kern="1200">
          <a:solidFill>
            <a:schemeClr val="tx1"/>
          </a:solidFill>
          <a:latin typeface="+mn-lt"/>
          <a:ea typeface="+mn-ea"/>
          <a:cs typeface="+mn-cs"/>
        </a:defRPr>
      </a:lvl6pPr>
      <a:lvl7pPr marL="2652928" indent="-204071" algn="l" defTabSz="816285" rtl="0" eaLnBrk="1" latinLnBrk="0" hangingPunct="1">
        <a:spcBef>
          <a:spcPct val="20000"/>
        </a:spcBef>
        <a:buFont typeface="Arial"/>
        <a:buChar char="•"/>
        <a:defRPr sz="1800" kern="1200">
          <a:solidFill>
            <a:schemeClr val="tx1"/>
          </a:solidFill>
          <a:latin typeface="+mn-lt"/>
          <a:ea typeface="+mn-ea"/>
          <a:cs typeface="+mn-cs"/>
        </a:defRPr>
      </a:lvl7pPr>
      <a:lvl8pPr marL="3061071" indent="-204071" algn="l" defTabSz="816285" rtl="0" eaLnBrk="1" latinLnBrk="0" hangingPunct="1">
        <a:spcBef>
          <a:spcPct val="20000"/>
        </a:spcBef>
        <a:buFont typeface="Arial"/>
        <a:buChar char="•"/>
        <a:defRPr sz="1800" kern="1200">
          <a:solidFill>
            <a:schemeClr val="tx1"/>
          </a:solidFill>
          <a:latin typeface="+mn-lt"/>
          <a:ea typeface="+mn-ea"/>
          <a:cs typeface="+mn-cs"/>
        </a:defRPr>
      </a:lvl8pPr>
      <a:lvl9pPr marL="3469213" indent="-204071" algn="l" defTabSz="816285" rtl="0" eaLnBrk="1" latinLnBrk="0" hangingPunct="1">
        <a:spcBef>
          <a:spcPct val="20000"/>
        </a:spcBef>
        <a:buFont typeface="Arial"/>
        <a:buChar char="•"/>
        <a:defRPr sz="1800" kern="1200">
          <a:solidFill>
            <a:schemeClr val="tx1"/>
          </a:solidFill>
          <a:latin typeface="+mn-lt"/>
          <a:ea typeface="+mn-ea"/>
          <a:cs typeface="+mn-cs"/>
        </a:defRPr>
      </a:lvl9pPr>
    </p:bodyStyle>
    <p:otherStyle>
      <a:defPPr>
        <a:defRPr lang="en-US"/>
      </a:defPPr>
      <a:lvl1pPr marL="0" algn="l" defTabSz="816285" rtl="0" eaLnBrk="1" latinLnBrk="0" hangingPunct="1">
        <a:defRPr sz="1600" kern="1200">
          <a:solidFill>
            <a:schemeClr val="tx1"/>
          </a:solidFill>
          <a:latin typeface="+mn-lt"/>
          <a:ea typeface="+mn-ea"/>
          <a:cs typeface="+mn-cs"/>
        </a:defRPr>
      </a:lvl1pPr>
      <a:lvl2pPr marL="408143" algn="l" defTabSz="816285" rtl="0" eaLnBrk="1" latinLnBrk="0" hangingPunct="1">
        <a:defRPr sz="1600" kern="1200">
          <a:solidFill>
            <a:schemeClr val="tx1"/>
          </a:solidFill>
          <a:latin typeface="+mn-lt"/>
          <a:ea typeface="+mn-ea"/>
          <a:cs typeface="+mn-cs"/>
        </a:defRPr>
      </a:lvl2pPr>
      <a:lvl3pPr marL="816285" algn="l" defTabSz="816285" rtl="0" eaLnBrk="1" latinLnBrk="0" hangingPunct="1">
        <a:defRPr sz="1600" kern="1200">
          <a:solidFill>
            <a:schemeClr val="tx1"/>
          </a:solidFill>
          <a:latin typeface="+mn-lt"/>
          <a:ea typeface="+mn-ea"/>
          <a:cs typeface="+mn-cs"/>
        </a:defRPr>
      </a:lvl3pPr>
      <a:lvl4pPr marL="1224428" algn="l" defTabSz="816285" rtl="0" eaLnBrk="1" latinLnBrk="0" hangingPunct="1">
        <a:defRPr sz="1600" kern="1200">
          <a:solidFill>
            <a:schemeClr val="tx1"/>
          </a:solidFill>
          <a:latin typeface="+mn-lt"/>
          <a:ea typeface="+mn-ea"/>
          <a:cs typeface="+mn-cs"/>
        </a:defRPr>
      </a:lvl4pPr>
      <a:lvl5pPr marL="1632571" algn="l" defTabSz="816285" rtl="0" eaLnBrk="1" latinLnBrk="0" hangingPunct="1">
        <a:defRPr sz="1600" kern="1200">
          <a:solidFill>
            <a:schemeClr val="tx1"/>
          </a:solidFill>
          <a:latin typeface="+mn-lt"/>
          <a:ea typeface="+mn-ea"/>
          <a:cs typeface="+mn-cs"/>
        </a:defRPr>
      </a:lvl5pPr>
      <a:lvl6pPr marL="2040714" algn="l" defTabSz="816285" rtl="0" eaLnBrk="1" latinLnBrk="0" hangingPunct="1">
        <a:defRPr sz="1600" kern="1200">
          <a:solidFill>
            <a:schemeClr val="tx1"/>
          </a:solidFill>
          <a:latin typeface="+mn-lt"/>
          <a:ea typeface="+mn-ea"/>
          <a:cs typeface="+mn-cs"/>
        </a:defRPr>
      </a:lvl6pPr>
      <a:lvl7pPr marL="2448857" algn="l" defTabSz="816285" rtl="0" eaLnBrk="1" latinLnBrk="0" hangingPunct="1">
        <a:defRPr sz="1600" kern="1200">
          <a:solidFill>
            <a:schemeClr val="tx1"/>
          </a:solidFill>
          <a:latin typeface="+mn-lt"/>
          <a:ea typeface="+mn-ea"/>
          <a:cs typeface="+mn-cs"/>
        </a:defRPr>
      </a:lvl7pPr>
      <a:lvl8pPr marL="2857000" algn="l" defTabSz="816285" rtl="0" eaLnBrk="1" latinLnBrk="0" hangingPunct="1">
        <a:defRPr sz="1600" kern="1200">
          <a:solidFill>
            <a:schemeClr val="tx1"/>
          </a:solidFill>
          <a:latin typeface="+mn-lt"/>
          <a:ea typeface="+mn-ea"/>
          <a:cs typeface="+mn-cs"/>
        </a:defRPr>
      </a:lvl8pPr>
      <a:lvl9pPr marL="3265143" algn="l" defTabSz="816285" rtl="0" eaLnBrk="1" latinLnBrk="0" hangingPunct="1">
        <a:defRPr sz="16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05978"/>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1637" tIns="40819" rIns="81637" bIns="40819"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1637" tIns="40819" rIns="81637" bIns="40819"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81637" tIns="40819" rIns="81637" bIns="40819" rtlCol="0" anchor="ctr"/>
          <a:lstStyle>
            <a:lvl1pPr algn="l" fontAlgn="auto">
              <a:spcBef>
                <a:spcPts val="0"/>
              </a:spcBef>
              <a:spcAft>
                <a:spcPts val="0"/>
              </a:spcAft>
              <a:defRPr sz="1100" smtClean="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81637" tIns="40819" rIns="81637" bIns="40819" rtlCol="0" anchor="ctr"/>
          <a:lstStyle>
            <a:lvl1pPr algn="ctr" fontAlgn="auto">
              <a:spcBef>
                <a:spcPts val="0"/>
              </a:spcBef>
              <a:spcAft>
                <a:spcPts val="0"/>
              </a:spcAft>
              <a:defRPr sz="1100">
                <a:solidFill>
                  <a:schemeClr val="tx1">
                    <a:tint val="75000"/>
                  </a:schemeClr>
                </a:solidFill>
                <a:latin typeface="+mn-lt"/>
                <a:cs typeface="+mn-cs"/>
              </a:defRPr>
            </a:lvl1pPr>
          </a:lstStyle>
          <a:p>
            <a:pPr>
              <a:defRPr/>
            </a:pPr>
            <a:r>
              <a:rPr lang="en-US" smtClean="0">
                <a:solidFill>
                  <a:prstClr val="black">
                    <a:tint val="75000"/>
                  </a:prstClr>
                </a:solidFill>
              </a:rPr>
              <a:t>Estimating Marginal Revenue/Cost</a:t>
            </a:r>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81637" tIns="40819" rIns="81637" bIns="40819" rtlCol="0" anchor="ctr"/>
          <a:lstStyle>
            <a:lvl1pPr algn="r" fontAlgn="auto">
              <a:spcBef>
                <a:spcPts val="0"/>
              </a:spcBef>
              <a:spcAft>
                <a:spcPts val="0"/>
              </a:spcAft>
              <a:defRPr sz="1100" smtClean="0">
                <a:solidFill>
                  <a:schemeClr val="tx1">
                    <a:tint val="75000"/>
                  </a:schemeClr>
                </a:solidFill>
                <a:latin typeface="+mn-lt"/>
                <a:cs typeface="+mn-cs"/>
              </a:defRPr>
            </a:lvl1pPr>
          </a:lstStyle>
          <a:p>
            <a:pPr>
              <a:defRPr/>
            </a:pPr>
            <a:fld id="{678D8EA6-7B61-40FE-80B2-D5D3846DABC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96196763"/>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iming>
    <p:tnLst>
      <p:par>
        <p:cTn id="1" dur="indefinite" restart="never" nodeType="tmRoot"/>
      </p:par>
    </p:tnLst>
  </p:timing>
  <p:hf hdr="0" dt="0"/>
  <p:txStyles>
    <p:titleStyle>
      <a:lvl1pPr algn="ctr" rtl="0" fontAlgn="base">
        <a:spcBef>
          <a:spcPct val="0"/>
        </a:spcBef>
        <a:spcAft>
          <a:spcPct val="0"/>
        </a:spcAft>
        <a:defRPr sz="3900" kern="1200">
          <a:solidFill>
            <a:schemeClr val="tx1"/>
          </a:solidFill>
          <a:latin typeface="+mj-lt"/>
          <a:ea typeface="+mj-ea"/>
          <a:cs typeface="+mj-cs"/>
        </a:defRPr>
      </a:lvl1pPr>
      <a:lvl2pPr algn="ctr" rtl="0" fontAlgn="base">
        <a:spcBef>
          <a:spcPct val="0"/>
        </a:spcBef>
        <a:spcAft>
          <a:spcPct val="0"/>
        </a:spcAft>
        <a:defRPr sz="3900">
          <a:solidFill>
            <a:schemeClr val="tx1"/>
          </a:solidFill>
          <a:latin typeface="Calibri" pitchFamily="34" charset="0"/>
        </a:defRPr>
      </a:lvl2pPr>
      <a:lvl3pPr algn="ctr" rtl="0" fontAlgn="base">
        <a:spcBef>
          <a:spcPct val="0"/>
        </a:spcBef>
        <a:spcAft>
          <a:spcPct val="0"/>
        </a:spcAft>
        <a:defRPr sz="3900">
          <a:solidFill>
            <a:schemeClr val="tx1"/>
          </a:solidFill>
          <a:latin typeface="Calibri" pitchFamily="34" charset="0"/>
        </a:defRPr>
      </a:lvl3pPr>
      <a:lvl4pPr algn="ctr" rtl="0" fontAlgn="base">
        <a:spcBef>
          <a:spcPct val="0"/>
        </a:spcBef>
        <a:spcAft>
          <a:spcPct val="0"/>
        </a:spcAft>
        <a:defRPr sz="3900">
          <a:solidFill>
            <a:schemeClr val="tx1"/>
          </a:solidFill>
          <a:latin typeface="Calibri" pitchFamily="34" charset="0"/>
        </a:defRPr>
      </a:lvl4pPr>
      <a:lvl5pPr algn="ctr" rtl="0" fontAlgn="base">
        <a:spcBef>
          <a:spcPct val="0"/>
        </a:spcBef>
        <a:spcAft>
          <a:spcPct val="0"/>
        </a:spcAft>
        <a:defRPr sz="3900">
          <a:solidFill>
            <a:schemeClr val="tx1"/>
          </a:solidFill>
          <a:latin typeface="Calibri" pitchFamily="34" charset="0"/>
        </a:defRPr>
      </a:lvl5pPr>
      <a:lvl6pPr marL="408185" algn="ctr" rtl="0" fontAlgn="base">
        <a:spcBef>
          <a:spcPct val="0"/>
        </a:spcBef>
        <a:spcAft>
          <a:spcPct val="0"/>
        </a:spcAft>
        <a:defRPr sz="3900">
          <a:solidFill>
            <a:schemeClr val="tx1"/>
          </a:solidFill>
          <a:latin typeface="Calibri" pitchFamily="34" charset="0"/>
        </a:defRPr>
      </a:lvl6pPr>
      <a:lvl7pPr marL="816369" algn="ctr" rtl="0" fontAlgn="base">
        <a:spcBef>
          <a:spcPct val="0"/>
        </a:spcBef>
        <a:spcAft>
          <a:spcPct val="0"/>
        </a:spcAft>
        <a:defRPr sz="3900">
          <a:solidFill>
            <a:schemeClr val="tx1"/>
          </a:solidFill>
          <a:latin typeface="Calibri" pitchFamily="34" charset="0"/>
        </a:defRPr>
      </a:lvl7pPr>
      <a:lvl8pPr marL="1224554" algn="ctr" rtl="0" fontAlgn="base">
        <a:spcBef>
          <a:spcPct val="0"/>
        </a:spcBef>
        <a:spcAft>
          <a:spcPct val="0"/>
        </a:spcAft>
        <a:defRPr sz="3900">
          <a:solidFill>
            <a:schemeClr val="tx1"/>
          </a:solidFill>
          <a:latin typeface="Calibri" pitchFamily="34" charset="0"/>
        </a:defRPr>
      </a:lvl8pPr>
      <a:lvl9pPr marL="1632738" algn="ctr" rtl="0" fontAlgn="base">
        <a:spcBef>
          <a:spcPct val="0"/>
        </a:spcBef>
        <a:spcAft>
          <a:spcPct val="0"/>
        </a:spcAft>
        <a:defRPr sz="3900">
          <a:solidFill>
            <a:schemeClr val="tx1"/>
          </a:solidFill>
          <a:latin typeface="Calibri" pitchFamily="34" charset="0"/>
        </a:defRPr>
      </a:lvl9pPr>
    </p:titleStyle>
    <p:bodyStyle>
      <a:lvl1pPr marL="306139" indent="-306139" algn="l" rtl="0" fontAlgn="base">
        <a:spcBef>
          <a:spcPct val="20000"/>
        </a:spcBef>
        <a:spcAft>
          <a:spcPct val="0"/>
        </a:spcAft>
        <a:buFont typeface="Arial" charset="0"/>
        <a:buChar char="•"/>
        <a:defRPr sz="2800" kern="1200">
          <a:solidFill>
            <a:schemeClr val="tx1"/>
          </a:solidFill>
          <a:latin typeface="+mn-lt"/>
          <a:ea typeface="+mn-ea"/>
          <a:cs typeface="+mn-cs"/>
        </a:defRPr>
      </a:lvl1pPr>
      <a:lvl2pPr marL="663300" indent="-255115" algn="l" rtl="0" fontAlgn="base">
        <a:spcBef>
          <a:spcPct val="20000"/>
        </a:spcBef>
        <a:spcAft>
          <a:spcPct val="0"/>
        </a:spcAft>
        <a:buFont typeface="Arial" charset="0"/>
        <a:buChar char="–"/>
        <a:defRPr sz="2500" kern="1200">
          <a:solidFill>
            <a:schemeClr val="tx1"/>
          </a:solidFill>
          <a:latin typeface="+mn-lt"/>
          <a:ea typeface="+mn-ea"/>
          <a:cs typeface="+mn-cs"/>
        </a:defRPr>
      </a:lvl2pPr>
      <a:lvl3pPr marL="1020462" indent="-204092" algn="l" rtl="0" fontAlgn="base">
        <a:spcBef>
          <a:spcPct val="20000"/>
        </a:spcBef>
        <a:spcAft>
          <a:spcPct val="0"/>
        </a:spcAft>
        <a:buFont typeface="Arial" charset="0"/>
        <a:buChar char="•"/>
        <a:defRPr sz="2100" kern="1200">
          <a:solidFill>
            <a:schemeClr val="tx1"/>
          </a:solidFill>
          <a:latin typeface="+mn-lt"/>
          <a:ea typeface="+mn-ea"/>
          <a:cs typeface="+mn-cs"/>
        </a:defRPr>
      </a:lvl3pPr>
      <a:lvl4pPr marL="1428646" indent="-204092" algn="l" rtl="0" fontAlgn="base">
        <a:spcBef>
          <a:spcPct val="20000"/>
        </a:spcBef>
        <a:spcAft>
          <a:spcPct val="0"/>
        </a:spcAft>
        <a:buFont typeface="Arial" charset="0"/>
        <a:buChar char="–"/>
        <a:defRPr sz="1800" kern="1200">
          <a:solidFill>
            <a:schemeClr val="tx1"/>
          </a:solidFill>
          <a:latin typeface="+mn-lt"/>
          <a:ea typeface="+mn-ea"/>
          <a:cs typeface="+mn-cs"/>
        </a:defRPr>
      </a:lvl4pPr>
      <a:lvl5pPr marL="1836831" indent="-204092" algn="l" rtl="0" fontAlgn="base">
        <a:spcBef>
          <a:spcPct val="20000"/>
        </a:spcBef>
        <a:spcAft>
          <a:spcPct val="0"/>
        </a:spcAft>
        <a:buFont typeface="Arial" charset="0"/>
        <a:buChar char="»"/>
        <a:defRPr sz="1800" kern="1200">
          <a:solidFill>
            <a:schemeClr val="tx1"/>
          </a:solidFill>
          <a:latin typeface="+mn-lt"/>
          <a:ea typeface="+mn-ea"/>
          <a:cs typeface="+mn-cs"/>
        </a:defRPr>
      </a:lvl5pPr>
      <a:lvl6pPr marL="2245016" indent="-204092" algn="l" defTabSz="816369"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653201" indent="-204092" algn="l" defTabSz="816369"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061385" indent="-204092" algn="l" defTabSz="816369"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469570" indent="-204092" algn="l" defTabSz="816369" rtl="0" eaLnBrk="1" latinLnBrk="0" hangingPunct="1">
        <a:spcBef>
          <a:spcPct val="200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816369" rtl="0" eaLnBrk="1" latinLnBrk="0" hangingPunct="1">
        <a:defRPr sz="1600" kern="1200">
          <a:solidFill>
            <a:schemeClr val="tx1"/>
          </a:solidFill>
          <a:latin typeface="+mn-lt"/>
          <a:ea typeface="+mn-ea"/>
          <a:cs typeface="+mn-cs"/>
        </a:defRPr>
      </a:lvl1pPr>
      <a:lvl2pPr marL="408185" algn="l" defTabSz="816369" rtl="0" eaLnBrk="1" latinLnBrk="0" hangingPunct="1">
        <a:defRPr sz="1600" kern="1200">
          <a:solidFill>
            <a:schemeClr val="tx1"/>
          </a:solidFill>
          <a:latin typeface="+mn-lt"/>
          <a:ea typeface="+mn-ea"/>
          <a:cs typeface="+mn-cs"/>
        </a:defRPr>
      </a:lvl2pPr>
      <a:lvl3pPr marL="816369" algn="l" defTabSz="816369" rtl="0" eaLnBrk="1" latinLnBrk="0" hangingPunct="1">
        <a:defRPr sz="1600" kern="1200">
          <a:solidFill>
            <a:schemeClr val="tx1"/>
          </a:solidFill>
          <a:latin typeface="+mn-lt"/>
          <a:ea typeface="+mn-ea"/>
          <a:cs typeface="+mn-cs"/>
        </a:defRPr>
      </a:lvl3pPr>
      <a:lvl4pPr marL="1224554" algn="l" defTabSz="816369" rtl="0" eaLnBrk="1" latinLnBrk="0" hangingPunct="1">
        <a:defRPr sz="1600" kern="1200">
          <a:solidFill>
            <a:schemeClr val="tx1"/>
          </a:solidFill>
          <a:latin typeface="+mn-lt"/>
          <a:ea typeface="+mn-ea"/>
          <a:cs typeface="+mn-cs"/>
        </a:defRPr>
      </a:lvl4pPr>
      <a:lvl5pPr marL="1632738" algn="l" defTabSz="816369" rtl="0" eaLnBrk="1" latinLnBrk="0" hangingPunct="1">
        <a:defRPr sz="1600" kern="1200">
          <a:solidFill>
            <a:schemeClr val="tx1"/>
          </a:solidFill>
          <a:latin typeface="+mn-lt"/>
          <a:ea typeface="+mn-ea"/>
          <a:cs typeface="+mn-cs"/>
        </a:defRPr>
      </a:lvl5pPr>
      <a:lvl6pPr marL="2040924" algn="l" defTabSz="816369" rtl="0" eaLnBrk="1" latinLnBrk="0" hangingPunct="1">
        <a:defRPr sz="1600" kern="1200">
          <a:solidFill>
            <a:schemeClr val="tx1"/>
          </a:solidFill>
          <a:latin typeface="+mn-lt"/>
          <a:ea typeface="+mn-ea"/>
          <a:cs typeface="+mn-cs"/>
        </a:defRPr>
      </a:lvl6pPr>
      <a:lvl7pPr marL="2449108" algn="l" defTabSz="816369" rtl="0" eaLnBrk="1" latinLnBrk="0" hangingPunct="1">
        <a:defRPr sz="1600" kern="1200">
          <a:solidFill>
            <a:schemeClr val="tx1"/>
          </a:solidFill>
          <a:latin typeface="+mn-lt"/>
          <a:ea typeface="+mn-ea"/>
          <a:cs typeface="+mn-cs"/>
        </a:defRPr>
      </a:lvl7pPr>
      <a:lvl8pPr marL="2857293" algn="l" defTabSz="816369" rtl="0" eaLnBrk="1" latinLnBrk="0" hangingPunct="1">
        <a:defRPr sz="1600" kern="1200">
          <a:solidFill>
            <a:schemeClr val="tx1"/>
          </a:solidFill>
          <a:latin typeface="+mn-lt"/>
          <a:ea typeface="+mn-ea"/>
          <a:cs typeface="+mn-cs"/>
        </a:defRPr>
      </a:lvl8pPr>
      <a:lvl9pPr marL="3265478" algn="l" defTabSz="816369" rtl="0" eaLnBrk="1" latinLnBrk="0" hangingPunct="1">
        <a:defRPr sz="16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2"/>
          <p:cNvSpPr>
            <a:spLocks noGrp="1" noChangeAspect="1" noChangeArrowheads="1"/>
          </p:cNvSpPr>
          <p:nvPr>
            <p:ph type="title"/>
          </p:nvPr>
        </p:nvSpPr>
        <p:spPr bwMode="auto">
          <a:xfrm>
            <a:off x="1067028" y="457649"/>
            <a:ext cx="7544026" cy="521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1067028" y="1029149"/>
            <a:ext cx="7544026" cy="3656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9" name="Rectangle 5"/>
          <p:cNvSpPr>
            <a:spLocks noGrp="1" noChangeArrowheads="1"/>
          </p:cNvSpPr>
          <p:nvPr>
            <p:ph type="ftr" sz="quarter" idx="3"/>
          </p:nvPr>
        </p:nvSpPr>
        <p:spPr bwMode="auto">
          <a:xfrm>
            <a:off x="1066285" y="4878425"/>
            <a:ext cx="6399893" cy="228823"/>
          </a:xfrm>
          <a:prstGeom prst="rect">
            <a:avLst/>
          </a:prstGeom>
          <a:noFill/>
          <a:ln>
            <a:noFill/>
          </a:ln>
          <a:extLst>
            <a:ext uri="{FAA26D3D-D897-4be2-8F04-BA451C77F1D7}"/>
          </a:extLst>
        </p:spPr>
        <p:txBody>
          <a:bodyPr vert="horz" wrap="square" lIns="0" tIns="0" rIns="0" bIns="0" numCol="1" anchor="b" anchorCtr="0" compatLnSpc="1">
            <a:prstTxWarp prst="textNoShape">
              <a:avLst/>
            </a:prstTxWarp>
          </a:bodyPr>
          <a:lstStyle>
            <a:lvl1pPr eaLnBrk="0" hangingPunct="0">
              <a:defRPr sz="900" b="1" baseline="0">
                <a:solidFill>
                  <a:srgbClr val="009FDA"/>
                </a:solidFill>
              </a:defRPr>
            </a:lvl1pPr>
          </a:lstStyle>
          <a:p>
            <a:pPr fontAlgn="base">
              <a:spcBef>
                <a:spcPct val="0"/>
              </a:spcBef>
              <a:spcAft>
                <a:spcPct val="0"/>
              </a:spcAft>
            </a:pPr>
            <a:r>
              <a:rPr lang="en-US" altLang="en-US" smtClean="0">
                <a:cs typeface="Times New Roman" pitchFamily="18" charset="0"/>
              </a:rPr>
              <a:t>Estimating Marginal Revenue/Cost</a:t>
            </a:r>
            <a:endParaRPr lang="en-US" altLang="en-US">
              <a:cs typeface="Times New Roman" pitchFamily="18" charset="0"/>
            </a:endParaRPr>
          </a:p>
        </p:txBody>
      </p:sp>
      <p:sp>
        <p:nvSpPr>
          <p:cNvPr id="1051" name="Rectangle 27"/>
          <p:cNvSpPr>
            <a:spLocks noGrp="1" noChangeArrowheads="1"/>
          </p:cNvSpPr>
          <p:nvPr>
            <p:ph type="sldNum" sz="quarter" idx="4"/>
          </p:nvPr>
        </p:nvSpPr>
        <p:spPr bwMode="auto">
          <a:xfrm>
            <a:off x="229054" y="4878425"/>
            <a:ext cx="762000" cy="228823"/>
          </a:xfrm>
          <a:prstGeom prst="rect">
            <a:avLst/>
          </a:prstGeom>
          <a:noFill/>
          <a:ln>
            <a:noFill/>
          </a:ln>
          <a:extLst>
            <a:ext uri="{FAA26D3D-D897-4be2-8F04-BA451C77F1D7}"/>
          </a:extLst>
        </p:spPr>
        <p:txBody>
          <a:bodyPr vert="horz" wrap="square" lIns="0" tIns="0" rIns="0" bIns="0" numCol="1" anchor="b" anchorCtr="0" compatLnSpc="1">
            <a:prstTxWarp prst="textNoShape">
              <a:avLst/>
            </a:prstTxWarp>
          </a:bodyPr>
          <a:lstStyle>
            <a:lvl1pPr algn="ctr" eaLnBrk="0" hangingPunct="0">
              <a:lnSpc>
                <a:spcPct val="30000"/>
              </a:lnSpc>
              <a:defRPr sz="1600" baseline="0">
                <a:solidFill>
                  <a:srgbClr val="00599C"/>
                </a:solidFill>
              </a:defRPr>
            </a:lvl1pPr>
          </a:lstStyle>
          <a:p>
            <a:pPr fontAlgn="base">
              <a:spcBef>
                <a:spcPct val="0"/>
              </a:spcBef>
              <a:spcAft>
                <a:spcPct val="0"/>
              </a:spcAft>
            </a:pPr>
            <a:fld id="{F96B2266-F913-4660-8D08-EB91678F056D}" type="slidenum">
              <a:rPr lang="en-US" altLang="en-US" smtClean="0">
                <a:cs typeface="Times New Roman" pitchFamily="18" charset="0"/>
              </a:rPr>
              <a:pPr fontAlgn="base">
                <a:spcBef>
                  <a:spcPct val="0"/>
                </a:spcBef>
                <a:spcAft>
                  <a:spcPct val="0"/>
                </a:spcAft>
              </a:pPr>
              <a:t>‹#›</a:t>
            </a:fld>
            <a:endParaRPr lang="en-US" altLang="en-US">
              <a:cs typeface="Times New Roman" pitchFamily="18" charset="0"/>
            </a:endParaRPr>
          </a:p>
        </p:txBody>
      </p:sp>
      <p:sp>
        <p:nvSpPr>
          <p:cNvPr id="1030" name="Line 31"/>
          <p:cNvSpPr>
            <a:spLocks noChangeShapeType="1"/>
          </p:cNvSpPr>
          <p:nvPr/>
        </p:nvSpPr>
        <p:spPr bwMode="auto">
          <a:xfrm>
            <a:off x="0" y="4800824"/>
            <a:ext cx="9144000" cy="0"/>
          </a:xfrm>
          <a:prstGeom prst="line">
            <a:avLst/>
          </a:prstGeom>
          <a:noFill/>
          <a:ln w="9525">
            <a:solidFill>
              <a:srgbClr val="00599C"/>
            </a:solidFill>
            <a:round/>
            <a:headEnd/>
            <a:tailEnd/>
          </a:ln>
          <a:extLst>
            <a:ext uri="{909E8E84-426E-40DD-AFC4-6F175D3DCCD1}">
              <a14:hiddenFill xmlns:a14="http://schemas.microsoft.com/office/drawing/2010/main">
                <a:noFill/>
              </a14:hiddenFill>
            </a:ext>
          </a:extLst>
        </p:spPr>
        <p:txBody>
          <a:bodyPr wrap="none" lIns="64941" tIns="32470" rIns="64941" bIns="32470" anchor="ctr"/>
          <a:lstStyle/>
          <a:p>
            <a:pPr fontAlgn="base">
              <a:spcBef>
                <a:spcPct val="0"/>
              </a:spcBef>
              <a:spcAft>
                <a:spcPct val="0"/>
              </a:spcAft>
            </a:pPr>
            <a:endParaRPr lang="en-US">
              <a:solidFill>
                <a:srgbClr val="000000"/>
              </a:solidFill>
              <a:cs typeface="Times New Roman" pitchFamily="18" charset="0"/>
            </a:endParaRPr>
          </a:p>
        </p:txBody>
      </p:sp>
      <p:sp>
        <p:nvSpPr>
          <p:cNvPr id="1031" name="Rectangle 32"/>
          <p:cNvSpPr>
            <a:spLocks noChangeArrowheads="1"/>
          </p:cNvSpPr>
          <p:nvPr/>
        </p:nvSpPr>
        <p:spPr bwMode="auto">
          <a:xfrm>
            <a:off x="0" y="0"/>
            <a:ext cx="9144000" cy="285750"/>
          </a:xfrm>
          <a:prstGeom prst="rect">
            <a:avLst/>
          </a:prstGeom>
          <a:gradFill rotWithShape="1">
            <a:gsLst>
              <a:gs pos="0">
                <a:srgbClr val="003965"/>
              </a:gs>
              <a:gs pos="50000">
                <a:srgbClr val="005693"/>
              </a:gs>
              <a:gs pos="100000">
                <a:srgbClr val="0068B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81637" tIns="81637" rIns="81637" bIns="81637" anchor="ctr"/>
          <a:lstStyle>
            <a:lvl1pPr defTabSz="1149350" eaLnBrk="0" hangingPunct="0">
              <a:defRPr sz="3000" baseline="30000">
                <a:solidFill>
                  <a:schemeClr val="tx1"/>
                </a:solidFill>
                <a:latin typeface="Arial" charset="0"/>
                <a:ea typeface="MS PGothic" pitchFamily="34" charset="-128"/>
              </a:defRPr>
            </a:lvl1pPr>
            <a:lvl2pPr marL="742950" indent="-285750" defTabSz="1149350" eaLnBrk="0" hangingPunct="0">
              <a:defRPr sz="3000" baseline="30000">
                <a:solidFill>
                  <a:schemeClr val="tx1"/>
                </a:solidFill>
                <a:latin typeface="Arial" charset="0"/>
                <a:ea typeface="MS PGothic" pitchFamily="34" charset="-128"/>
              </a:defRPr>
            </a:lvl2pPr>
            <a:lvl3pPr marL="1143000" indent="-228600" defTabSz="1149350" eaLnBrk="0" hangingPunct="0">
              <a:defRPr sz="3000" baseline="30000">
                <a:solidFill>
                  <a:schemeClr val="tx1"/>
                </a:solidFill>
                <a:latin typeface="Arial" charset="0"/>
                <a:ea typeface="MS PGothic" pitchFamily="34" charset="-128"/>
              </a:defRPr>
            </a:lvl3pPr>
            <a:lvl4pPr marL="1600200" indent="-228600" defTabSz="1149350" eaLnBrk="0" hangingPunct="0">
              <a:defRPr sz="3000" baseline="30000">
                <a:solidFill>
                  <a:schemeClr val="tx1"/>
                </a:solidFill>
                <a:latin typeface="Arial" charset="0"/>
                <a:ea typeface="MS PGothic" pitchFamily="34" charset="-128"/>
              </a:defRPr>
            </a:lvl4pPr>
            <a:lvl5pPr marL="2057400" indent="-228600" defTabSz="1149350" eaLnBrk="0" hangingPunct="0">
              <a:defRPr sz="3000" baseline="30000">
                <a:solidFill>
                  <a:schemeClr val="tx1"/>
                </a:solidFill>
                <a:latin typeface="Arial" charset="0"/>
                <a:ea typeface="MS PGothic" pitchFamily="34" charset="-128"/>
              </a:defRPr>
            </a:lvl5pPr>
            <a:lvl6pPr marL="25146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6pPr>
            <a:lvl7pPr marL="29718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7pPr>
            <a:lvl8pPr marL="34290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8pPr>
            <a:lvl9pPr marL="38862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9pPr>
          </a:lstStyle>
          <a:p>
            <a:pPr algn="ctr" fontAlgn="base">
              <a:spcBef>
                <a:spcPct val="0"/>
              </a:spcBef>
              <a:spcAft>
                <a:spcPct val="0"/>
              </a:spcAft>
            </a:pPr>
            <a:endParaRPr lang="en-US" altLang="en-US" baseline="0">
              <a:solidFill>
                <a:srgbClr val="000000"/>
              </a:solidFill>
              <a:cs typeface="Times New Roman" pitchFamily="18" charset="0"/>
            </a:endParaRPr>
          </a:p>
        </p:txBody>
      </p:sp>
      <p:sp>
        <p:nvSpPr>
          <p:cNvPr id="1032" name="Rectangle 8"/>
          <p:cNvSpPr>
            <a:spLocks noChangeArrowheads="1"/>
          </p:cNvSpPr>
          <p:nvPr/>
        </p:nvSpPr>
        <p:spPr bwMode="auto">
          <a:xfrm>
            <a:off x="0" y="285753"/>
            <a:ext cx="9144000" cy="34603"/>
          </a:xfrm>
          <a:prstGeom prst="rect">
            <a:avLst/>
          </a:prstGeom>
          <a:solidFill>
            <a:srgbClr val="61913D"/>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1637" tIns="40819" rIns="81637" bIns="40819"/>
          <a:lstStyle>
            <a:lvl1pPr defTabSz="1149350" eaLnBrk="0" hangingPunct="0">
              <a:defRPr sz="3000" baseline="30000">
                <a:solidFill>
                  <a:schemeClr val="tx1"/>
                </a:solidFill>
                <a:latin typeface="Arial" charset="0"/>
                <a:ea typeface="MS PGothic" pitchFamily="34" charset="-128"/>
              </a:defRPr>
            </a:lvl1pPr>
            <a:lvl2pPr marL="742950" indent="-285750" defTabSz="1149350" eaLnBrk="0" hangingPunct="0">
              <a:defRPr sz="3000" baseline="30000">
                <a:solidFill>
                  <a:schemeClr val="tx1"/>
                </a:solidFill>
                <a:latin typeface="Arial" charset="0"/>
                <a:ea typeface="MS PGothic" pitchFamily="34" charset="-128"/>
              </a:defRPr>
            </a:lvl2pPr>
            <a:lvl3pPr marL="1143000" indent="-228600" defTabSz="1149350" eaLnBrk="0" hangingPunct="0">
              <a:defRPr sz="3000" baseline="30000">
                <a:solidFill>
                  <a:schemeClr val="tx1"/>
                </a:solidFill>
                <a:latin typeface="Arial" charset="0"/>
                <a:ea typeface="MS PGothic" pitchFamily="34" charset="-128"/>
              </a:defRPr>
            </a:lvl3pPr>
            <a:lvl4pPr marL="1600200" indent="-228600" defTabSz="1149350" eaLnBrk="0" hangingPunct="0">
              <a:defRPr sz="3000" baseline="30000">
                <a:solidFill>
                  <a:schemeClr val="tx1"/>
                </a:solidFill>
                <a:latin typeface="Arial" charset="0"/>
                <a:ea typeface="MS PGothic" pitchFamily="34" charset="-128"/>
              </a:defRPr>
            </a:lvl4pPr>
            <a:lvl5pPr marL="2057400" indent="-228600" defTabSz="1149350" eaLnBrk="0" hangingPunct="0">
              <a:defRPr sz="3000" baseline="30000">
                <a:solidFill>
                  <a:schemeClr val="tx1"/>
                </a:solidFill>
                <a:latin typeface="Arial" charset="0"/>
                <a:ea typeface="MS PGothic" pitchFamily="34" charset="-128"/>
              </a:defRPr>
            </a:lvl5pPr>
            <a:lvl6pPr marL="25146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6pPr>
            <a:lvl7pPr marL="29718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7pPr>
            <a:lvl8pPr marL="34290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8pPr>
            <a:lvl9pPr marL="3886200" indent="-228600" defTabSz="1149350" eaLnBrk="0" fontAlgn="base" hangingPunct="0">
              <a:spcBef>
                <a:spcPct val="0"/>
              </a:spcBef>
              <a:spcAft>
                <a:spcPct val="0"/>
              </a:spcAft>
              <a:defRPr sz="3000" baseline="30000">
                <a:solidFill>
                  <a:schemeClr val="tx1"/>
                </a:solidFill>
                <a:latin typeface="Arial" charset="0"/>
                <a:ea typeface="MS PGothic" pitchFamily="34" charset="-128"/>
              </a:defRPr>
            </a:lvl9pPr>
          </a:lstStyle>
          <a:p>
            <a:pPr fontAlgn="base">
              <a:spcBef>
                <a:spcPct val="0"/>
              </a:spcBef>
              <a:spcAft>
                <a:spcPct val="0"/>
              </a:spcAft>
            </a:pPr>
            <a:endParaRPr lang="en-US" altLang="en-US">
              <a:solidFill>
                <a:srgbClr val="000000"/>
              </a:solidFill>
              <a:cs typeface="Times New Roman" pitchFamily="18" charset="0"/>
            </a:endParaRPr>
          </a:p>
        </p:txBody>
      </p:sp>
      <p:pic>
        <p:nvPicPr>
          <p:cNvPr id="1033" name="Picture 9" descr="R_Logo_Color.pn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7468060" y="4800825"/>
            <a:ext cx="1446893" cy="342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160799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Lst>
  <p:timing>
    <p:tnLst>
      <p:par>
        <p:cTn id="1" dur="indefinite" restart="never" nodeType="tmRoot"/>
      </p:par>
    </p:tnLst>
  </p:timing>
  <p:hf hdr="0" dt="0"/>
  <p:txStyles>
    <p:titleStyle>
      <a:lvl1pPr algn="l" defTabSz="816268" rtl="0" eaLnBrk="0" fontAlgn="base" hangingPunct="0">
        <a:lnSpc>
          <a:spcPct val="85000"/>
        </a:lnSpc>
        <a:spcBef>
          <a:spcPct val="0"/>
        </a:spcBef>
        <a:spcAft>
          <a:spcPct val="0"/>
        </a:spcAft>
        <a:defRPr sz="2500">
          <a:solidFill>
            <a:srgbClr val="009FDA"/>
          </a:solidFill>
          <a:latin typeface="+mj-lt"/>
          <a:ea typeface="MS PGothic" pitchFamily="34" charset="-128"/>
          <a:cs typeface="+mj-cs"/>
        </a:defRPr>
      </a:lvl1pPr>
      <a:lvl2pPr algn="l" defTabSz="816268" rtl="0" eaLnBrk="0" fontAlgn="base" hangingPunct="0">
        <a:lnSpc>
          <a:spcPct val="85000"/>
        </a:lnSpc>
        <a:spcBef>
          <a:spcPct val="0"/>
        </a:spcBef>
        <a:spcAft>
          <a:spcPct val="0"/>
        </a:spcAft>
        <a:defRPr sz="2500">
          <a:solidFill>
            <a:srgbClr val="009FDA"/>
          </a:solidFill>
          <a:latin typeface="Arial" charset="0"/>
          <a:ea typeface="MS PGothic" pitchFamily="34" charset="-128"/>
          <a:cs typeface="ＭＳ Ｐゴシック" charset="0"/>
        </a:defRPr>
      </a:lvl2pPr>
      <a:lvl3pPr algn="l" defTabSz="816268" rtl="0" eaLnBrk="0" fontAlgn="base" hangingPunct="0">
        <a:lnSpc>
          <a:spcPct val="85000"/>
        </a:lnSpc>
        <a:spcBef>
          <a:spcPct val="0"/>
        </a:spcBef>
        <a:spcAft>
          <a:spcPct val="0"/>
        </a:spcAft>
        <a:defRPr sz="2500">
          <a:solidFill>
            <a:srgbClr val="009FDA"/>
          </a:solidFill>
          <a:latin typeface="Arial" charset="0"/>
          <a:ea typeface="MS PGothic" pitchFamily="34" charset="-128"/>
          <a:cs typeface="ＭＳ Ｐゴシック" charset="0"/>
        </a:defRPr>
      </a:lvl3pPr>
      <a:lvl4pPr algn="l" defTabSz="816268" rtl="0" eaLnBrk="0" fontAlgn="base" hangingPunct="0">
        <a:lnSpc>
          <a:spcPct val="85000"/>
        </a:lnSpc>
        <a:spcBef>
          <a:spcPct val="0"/>
        </a:spcBef>
        <a:spcAft>
          <a:spcPct val="0"/>
        </a:spcAft>
        <a:defRPr sz="2500">
          <a:solidFill>
            <a:srgbClr val="009FDA"/>
          </a:solidFill>
          <a:latin typeface="Arial" charset="0"/>
          <a:ea typeface="MS PGothic" pitchFamily="34" charset="-128"/>
          <a:cs typeface="ＭＳ Ｐゴシック" charset="0"/>
        </a:defRPr>
      </a:lvl4pPr>
      <a:lvl5pPr algn="l" defTabSz="816268" rtl="0" eaLnBrk="0" fontAlgn="base" hangingPunct="0">
        <a:lnSpc>
          <a:spcPct val="85000"/>
        </a:lnSpc>
        <a:spcBef>
          <a:spcPct val="0"/>
        </a:spcBef>
        <a:spcAft>
          <a:spcPct val="0"/>
        </a:spcAft>
        <a:defRPr sz="2500">
          <a:solidFill>
            <a:srgbClr val="009FDA"/>
          </a:solidFill>
          <a:latin typeface="Arial" charset="0"/>
          <a:ea typeface="MS PGothic" pitchFamily="34" charset="-128"/>
          <a:cs typeface="ＭＳ Ｐゴシック" charset="0"/>
        </a:defRPr>
      </a:lvl5pPr>
      <a:lvl6pPr marL="324703" algn="l" rtl="0" eaLnBrk="1" fontAlgn="base" hangingPunct="1">
        <a:lnSpc>
          <a:spcPct val="85000"/>
        </a:lnSpc>
        <a:spcBef>
          <a:spcPct val="0"/>
        </a:spcBef>
        <a:spcAft>
          <a:spcPct val="0"/>
        </a:spcAft>
        <a:defRPr sz="2000">
          <a:solidFill>
            <a:srgbClr val="009FDA"/>
          </a:solidFill>
          <a:latin typeface="Arial" charset="0"/>
          <a:ea typeface="ＭＳ Ｐゴシック" charset="0"/>
          <a:cs typeface="ＭＳ Ｐゴシック" charset="0"/>
        </a:defRPr>
      </a:lvl6pPr>
      <a:lvl7pPr marL="649407" algn="l" rtl="0" eaLnBrk="1" fontAlgn="base" hangingPunct="1">
        <a:lnSpc>
          <a:spcPct val="85000"/>
        </a:lnSpc>
        <a:spcBef>
          <a:spcPct val="0"/>
        </a:spcBef>
        <a:spcAft>
          <a:spcPct val="0"/>
        </a:spcAft>
        <a:defRPr sz="2000">
          <a:solidFill>
            <a:srgbClr val="009FDA"/>
          </a:solidFill>
          <a:latin typeface="Arial" charset="0"/>
          <a:ea typeface="ＭＳ Ｐゴシック" charset="0"/>
          <a:cs typeface="ＭＳ Ｐゴシック" charset="0"/>
        </a:defRPr>
      </a:lvl7pPr>
      <a:lvl8pPr marL="974110" algn="l" rtl="0" eaLnBrk="1" fontAlgn="base" hangingPunct="1">
        <a:lnSpc>
          <a:spcPct val="85000"/>
        </a:lnSpc>
        <a:spcBef>
          <a:spcPct val="0"/>
        </a:spcBef>
        <a:spcAft>
          <a:spcPct val="0"/>
        </a:spcAft>
        <a:defRPr sz="2000">
          <a:solidFill>
            <a:srgbClr val="009FDA"/>
          </a:solidFill>
          <a:latin typeface="Arial" charset="0"/>
          <a:ea typeface="ＭＳ Ｐゴシック" charset="0"/>
          <a:cs typeface="ＭＳ Ｐゴシック" charset="0"/>
        </a:defRPr>
      </a:lvl8pPr>
      <a:lvl9pPr marL="1298814" algn="l" rtl="0" eaLnBrk="1" fontAlgn="base" hangingPunct="1">
        <a:lnSpc>
          <a:spcPct val="85000"/>
        </a:lnSpc>
        <a:spcBef>
          <a:spcPct val="0"/>
        </a:spcBef>
        <a:spcAft>
          <a:spcPct val="0"/>
        </a:spcAft>
        <a:defRPr sz="2000">
          <a:solidFill>
            <a:srgbClr val="009FDA"/>
          </a:solidFill>
          <a:latin typeface="Arial" charset="0"/>
          <a:ea typeface="ＭＳ Ｐゴシック" charset="0"/>
          <a:cs typeface="ＭＳ Ｐゴシック" charset="0"/>
        </a:defRPr>
      </a:lvl9pPr>
    </p:titleStyle>
    <p:bodyStyle>
      <a:lvl1pPr marL="306664" indent="-306664" algn="l" defTabSz="816268" rtl="0" eaLnBrk="0" fontAlgn="base" hangingPunct="0">
        <a:lnSpc>
          <a:spcPct val="120000"/>
        </a:lnSpc>
        <a:spcBef>
          <a:spcPct val="20000"/>
        </a:spcBef>
        <a:spcAft>
          <a:spcPct val="0"/>
        </a:spcAft>
        <a:defRPr sz="2000">
          <a:solidFill>
            <a:schemeClr val="tx1"/>
          </a:solidFill>
          <a:latin typeface="+mn-lt"/>
          <a:ea typeface="MS PGothic" pitchFamily="34" charset="-128"/>
          <a:cs typeface="+mn-cs"/>
        </a:defRPr>
      </a:lvl1pPr>
      <a:lvl2pPr marL="662936" indent="-254802" algn="l" defTabSz="816268" rtl="0" eaLnBrk="0" fontAlgn="base" hangingPunct="0">
        <a:lnSpc>
          <a:spcPct val="120000"/>
        </a:lnSpc>
        <a:spcBef>
          <a:spcPct val="20000"/>
        </a:spcBef>
        <a:spcAft>
          <a:spcPct val="0"/>
        </a:spcAft>
        <a:buClr>
          <a:schemeClr val="folHlink"/>
        </a:buClr>
        <a:buFont typeface="Times" pitchFamily="18" charset="0"/>
        <a:buChar char="•"/>
        <a:defRPr sz="1800">
          <a:solidFill>
            <a:schemeClr val="tx1"/>
          </a:solidFill>
          <a:latin typeface="+mn-lt"/>
          <a:ea typeface="MS PGothic" pitchFamily="34" charset="-128"/>
        </a:defRPr>
      </a:lvl2pPr>
      <a:lvl3pPr marL="969601" indent="-204067" algn="l" defTabSz="816268" rtl="0" eaLnBrk="0" fontAlgn="base" hangingPunct="0">
        <a:spcBef>
          <a:spcPct val="20000"/>
        </a:spcBef>
        <a:spcAft>
          <a:spcPct val="0"/>
        </a:spcAft>
        <a:buClr>
          <a:schemeClr val="hlink"/>
        </a:buClr>
        <a:buFont typeface="Times" pitchFamily="18" charset="0"/>
        <a:defRPr sz="1800">
          <a:solidFill>
            <a:schemeClr val="tx1"/>
          </a:solidFill>
          <a:latin typeface="+mn-lt"/>
          <a:ea typeface="MS PGothic" pitchFamily="34" charset="-128"/>
        </a:defRPr>
      </a:lvl3pPr>
      <a:lvl4pPr marL="1275138" indent="-204067" algn="l" defTabSz="816268" rtl="0" eaLnBrk="0" fontAlgn="base" hangingPunct="0">
        <a:spcBef>
          <a:spcPct val="20000"/>
        </a:spcBef>
        <a:spcAft>
          <a:spcPct val="0"/>
        </a:spcAft>
        <a:buClr>
          <a:schemeClr val="folHlink"/>
        </a:buClr>
        <a:buFont typeface="Times" pitchFamily="18" charset="0"/>
        <a:buChar char="•"/>
        <a:defRPr sz="1800">
          <a:solidFill>
            <a:schemeClr val="tx1"/>
          </a:solidFill>
          <a:latin typeface="+mn-lt"/>
          <a:ea typeface="MS PGothic" pitchFamily="34" charset="-128"/>
        </a:defRPr>
      </a:lvl4pPr>
      <a:lvl5pPr marL="1581802" indent="-204067" algn="l" defTabSz="816268" rtl="0" eaLnBrk="0" fontAlgn="base" hangingPunct="0">
        <a:spcBef>
          <a:spcPct val="20000"/>
        </a:spcBef>
        <a:spcAft>
          <a:spcPct val="0"/>
        </a:spcAft>
        <a:buClr>
          <a:schemeClr val="folHlink"/>
        </a:buClr>
        <a:buFont typeface="Times" pitchFamily="18" charset="0"/>
        <a:defRPr sz="1800">
          <a:solidFill>
            <a:schemeClr val="tx1"/>
          </a:solidFill>
          <a:latin typeface="+mn-lt"/>
          <a:ea typeface="MS PGothic" pitchFamily="34" charset="-128"/>
        </a:defRPr>
      </a:lvl5pPr>
      <a:lvl6pPr marL="1582929" indent="-162352" algn="l" rtl="0" eaLnBrk="1" fontAlgn="base" hangingPunct="1">
        <a:spcBef>
          <a:spcPct val="20000"/>
        </a:spcBef>
        <a:spcAft>
          <a:spcPct val="0"/>
        </a:spcAft>
        <a:buClr>
          <a:schemeClr val="folHlink"/>
        </a:buClr>
        <a:buFont typeface="Times" charset="0"/>
        <a:defRPr sz="1400">
          <a:solidFill>
            <a:schemeClr val="tx1"/>
          </a:solidFill>
          <a:latin typeface="+mn-lt"/>
          <a:ea typeface="+mn-ea"/>
        </a:defRPr>
      </a:lvl6pPr>
      <a:lvl7pPr marL="1907633" indent="-162352" algn="l" rtl="0" eaLnBrk="1" fontAlgn="base" hangingPunct="1">
        <a:spcBef>
          <a:spcPct val="20000"/>
        </a:spcBef>
        <a:spcAft>
          <a:spcPct val="0"/>
        </a:spcAft>
        <a:buClr>
          <a:schemeClr val="folHlink"/>
        </a:buClr>
        <a:buFont typeface="Times" charset="0"/>
        <a:defRPr sz="1400">
          <a:solidFill>
            <a:schemeClr val="tx1"/>
          </a:solidFill>
          <a:latin typeface="+mn-lt"/>
          <a:ea typeface="+mn-ea"/>
        </a:defRPr>
      </a:lvl7pPr>
      <a:lvl8pPr marL="2232336" indent="-162352" algn="l" rtl="0" eaLnBrk="1" fontAlgn="base" hangingPunct="1">
        <a:spcBef>
          <a:spcPct val="20000"/>
        </a:spcBef>
        <a:spcAft>
          <a:spcPct val="0"/>
        </a:spcAft>
        <a:buClr>
          <a:schemeClr val="folHlink"/>
        </a:buClr>
        <a:buFont typeface="Times" charset="0"/>
        <a:defRPr sz="1400">
          <a:solidFill>
            <a:schemeClr val="tx1"/>
          </a:solidFill>
          <a:latin typeface="+mn-lt"/>
          <a:ea typeface="+mn-ea"/>
        </a:defRPr>
      </a:lvl8pPr>
      <a:lvl9pPr marL="2557040" indent="-162352" algn="l" rtl="0" eaLnBrk="1" fontAlgn="base" hangingPunct="1">
        <a:spcBef>
          <a:spcPct val="20000"/>
        </a:spcBef>
        <a:spcAft>
          <a:spcPct val="0"/>
        </a:spcAft>
        <a:buClr>
          <a:schemeClr val="folHlink"/>
        </a:buClr>
        <a:buFont typeface="Times" charset="0"/>
        <a:defRPr sz="1400">
          <a:solidFill>
            <a:schemeClr val="tx1"/>
          </a:solidFill>
          <a:latin typeface="+mn-lt"/>
          <a:ea typeface="+mn-ea"/>
        </a:defRPr>
      </a:lvl9pPr>
    </p:bodyStyle>
    <p:otherStyle>
      <a:defPPr>
        <a:defRPr lang="en-US"/>
      </a:defPPr>
      <a:lvl1pPr marL="0" algn="l" defTabSz="324703" rtl="0" eaLnBrk="1" latinLnBrk="0" hangingPunct="1">
        <a:defRPr sz="1300" kern="1200">
          <a:solidFill>
            <a:schemeClr val="tx1"/>
          </a:solidFill>
          <a:latin typeface="+mn-lt"/>
          <a:ea typeface="+mn-ea"/>
          <a:cs typeface="+mn-cs"/>
        </a:defRPr>
      </a:lvl1pPr>
      <a:lvl2pPr marL="324703" algn="l" defTabSz="324703" rtl="0" eaLnBrk="1" latinLnBrk="0" hangingPunct="1">
        <a:defRPr sz="1300" kern="1200">
          <a:solidFill>
            <a:schemeClr val="tx1"/>
          </a:solidFill>
          <a:latin typeface="+mn-lt"/>
          <a:ea typeface="+mn-ea"/>
          <a:cs typeface="+mn-cs"/>
        </a:defRPr>
      </a:lvl2pPr>
      <a:lvl3pPr marL="649407" algn="l" defTabSz="324703" rtl="0" eaLnBrk="1" latinLnBrk="0" hangingPunct="1">
        <a:defRPr sz="1300" kern="1200">
          <a:solidFill>
            <a:schemeClr val="tx1"/>
          </a:solidFill>
          <a:latin typeface="+mn-lt"/>
          <a:ea typeface="+mn-ea"/>
          <a:cs typeface="+mn-cs"/>
        </a:defRPr>
      </a:lvl3pPr>
      <a:lvl4pPr marL="974110" algn="l" defTabSz="324703" rtl="0" eaLnBrk="1" latinLnBrk="0" hangingPunct="1">
        <a:defRPr sz="1300" kern="1200">
          <a:solidFill>
            <a:schemeClr val="tx1"/>
          </a:solidFill>
          <a:latin typeface="+mn-lt"/>
          <a:ea typeface="+mn-ea"/>
          <a:cs typeface="+mn-cs"/>
        </a:defRPr>
      </a:lvl4pPr>
      <a:lvl5pPr marL="1298814" algn="l" defTabSz="324703" rtl="0" eaLnBrk="1" latinLnBrk="0" hangingPunct="1">
        <a:defRPr sz="1300" kern="1200">
          <a:solidFill>
            <a:schemeClr val="tx1"/>
          </a:solidFill>
          <a:latin typeface="+mn-lt"/>
          <a:ea typeface="+mn-ea"/>
          <a:cs typeface="+mn-cs"/>
        </a:defRPr>
      </a:lvl5pPr>
      <a:lvl6pPr marL="1623517" algn="l" defTabSz="324703" rtl="0" eaLnBrk="1" latinLnBrk="0" hangingPunct="1">
        <a:defRPr sz="1300" kern="1200">
          <a:solidFill>
            <a:schemeClr val="tx1"/>
          </a:solidFill>
          <a:latin typeface="+mn-lt"/>
          <a:ea typeface="+mn-ea"/>
          <a:cs typeface="+mn-cs"/>
        </a:defRPr>
      </a:lvl6pPr>
      <a:lvl7pPr marL="1948221" algn="l" defTabSz="324703" rtl="0" eaLnBrk="1" latinLnBrk="0" hangingPunct="1">
        <a:defRPr sz="1300" kern="1200">
          <a:solidFill>
            <a:schemeClr val="tx1"/>
          </a:solidFill>
          <a:latin typeface="+mn-lt"/>
          <a:ea typeface="+mn-ea"/>
          <a:cs typeface="+mn-cs"/>
        </a:defRPr>
      </a:lvl7pPr>
      <a:lvl8pPr marL="2272924" algn="l" defTabSz="324703" rtl="0" eaLnBrk="1" latinLnBrk="0" hangingPunct="1">
        <a:defRPr sz="1300" kern="1200">
          <a:solidFill>
            <a:schemeClr val="tx1"/>
          </a:solidFill>
          <a:latin typeface="+mn-lt"/>
          <a:ea typeface="+mn-ea"/>
          <a:cs typeface="+mn-cs"/>
        </a:defRPr>
      </a:lvl8pPr>
      <a:lvl9pPr marL="2597628" algn="l" defTabSz="324703"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hemeOverride" Target="../theme/themeOverride6.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hemeOverride" Target="../theme/themeOverride7.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hemeOverride" Target="../theme/themeOverride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17.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hemeOverride" Target="../theme/themeOverride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hemeOverride" Target="../theme/themeOverride3.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hemeOverride" Target="../theme/themeOverride4.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hemeOverride" Target="../theme/themeOverr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itle 6"/>
          <p:cNvSpPr>
            <a:spLocks noGrp="1"/>
          </p:cNvSpPr>
          <p:nvPr>
            <p:ph type="ctrTitle"/>
          </p:nvPr>
        </p:nvSpPr>
        <p:spPr>
          <a:xfrm>
            <a:off x="533400" y="2089547"/>
            <a:ext cx="8077200" cy="2411016"/>
          </a:xfrm>
          <a:solidFill>
            <a:srgbClr val="FFFFFF"/>
          </a:solidFill>
        </p:spPr>
        <p:txBody>
          <a:bodyPr/>
          <a:lstStyle/>
          <a:p>
            <a:pPr algn="ctr" eaLnBrk="1" hangingPunct="1"/>
            <a:r>
              <a:rPr lang="en-US" sz="3400" i="1" dirty="0">
                <a:latin typeface="Arial" panose="020B0604020202020204" pitchFamily="34" charset="0"/>
                <a:cs typeface="Arial" panose="020B0604020202020204" pitchFamily="34" charset="0"/>
              </a:rPr>
              <a:t>Improving Tax Administration Through Research-Driven Efficiencies  </a:t>
            </a:r>
            <a:br>
              <a:rPr lang="en-US" sz="3400" i="1" dirty="0">
                <a:latin typeface="Arial" panose="020B0604020202020204" pitchFamily="34" charset="0"/>
                <a:cs typeface="Arial" panose="020B0604020202020204" pitchFamily="34" charset="0"/>
              </a:rPr>
            </a:br>
            <a:r>
              <a:rPr lang="en-US" sz="3400" i="1" dirty="0">
                <a:latin typeface="Arial" panose="020B0604020202020204" pitchFamily="34" charset="0"/>
                <a:cs typeface="Arial" panose="020B0604020202020204" pitchFamily="34" charset="0"/>
              </a:rPr>
              <a:t/>
            </a:r>
            <a:br>
              <a:rPr lang="en-US" sz="3400" i="1" dirty="0">
                <a:latin typeface="Arial" panose="020B0604020202020204" pitchFamily="34" charset="0"/>
                <a:cs typeface="Arial" panose="020B0604020202020204" pitchFamily="34" charset="0"/>
              </a:rPr>
            </a:br>
            <a:r>
              <a:rPr lang="en-US" sz="3400" i="1" dirty="0">
                <a:latin typeface="Arial" panose="020B0604020202020204" pitchFamily="34" charset="0"/>
                <a:cs typeface="Arial" panose="020B0604020202020204" pitchFamily="34" charset="0"/>
              </a:rPr>
              <a:t>June 18, 2015</a:t>
            </a:r>
            <a:endParaRPr lang="en-US" sz="3200" dirty="0">
              <a:latin typeface="Times New Roman" pitchFamily="18" charset="0"/>
            </a:endParaRPr>
          </a:p>
        </p:txBody>
      </p:sp>
    </p:spTree>
    <p:extLst>
      <p:ext uri="{BB962C8B-B14F-4D97-AF65-F5344CB8AC3E}">
        <p14:creationId xmlns:p14="http://schemas.microsoft.com/office/powerpoint/2010/main" val="25534246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7305" y="349375"/>
            <a:ext cx="6209393" cy="44447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Footer Placeholder 1"/>
          <p:cNvSpPr txBox="1">
            <a:spLocks/>
          </p:cNvSpPr>
          <p:nvPr/>
        </p:nvSpPr>
        <p:spPr bwMode="auto">
          <a:xfrm>
            <a:off x="991054" y="4914681"/>
            <a:ext cx="6399893" cy="2288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1637" tIns="40819" rIns="81637" bIns="40819" numCol="1" anchor="t" anchorCtr="0" compatLnSpc="1">
            <a:prstTxWarp prst="textNoShape">
              <a:avLst/>
            </a:prstTxWarp>
          </a:bodyPr>
          <a:lstStyle>
            <a:defPPr>
              <a:defRPr lang="en-US"/>
            </a:defPPr>
            <a:lvl1pPr algn="l" rtl="0" fontAlgn="base">
              <a:spcBef>
                <a:spcPct val="0"/>
              </a:spcBef>
              <a:spcAft>
                <a:spcPct val="0"/>
              </a:spcAft>
              <a:defRPr sz="1800" kern="1200">
                <a:solidFill>
                  <a:schemeClr val="tx1"/>
                </a:solidFill>
                <a:latin typeface="Arial" charset="0"/>
                <a:ea typeface="+mn-ea"/>
                <a:cs typeface="+mn-cs"/>
              </a:defRPr>
            </a:lvl1pPr>
            <a:lvl2pPr marL="574746" algn="l" rtl="0" fontAlgn="base">
              <a:spcBef>
                <a:spcPct val="0"/>
              </a:spcBef>
              <a:spcAft>
                <a:spcPct val="0"/>
              </a:spcAft>
              <a:defRPr kern="1200">
                <a:solidFill>
                  <a:schemeClr val="tx1"/>
                </a:solidFill>
                <a:latin typeface="Arial" charset="0"/>
                <a:ea typeface="+mn-ea"/>
                <a:cs typeface="+mn-cs"/>
              </a:defRPr>
            </a:lvl2pPr>
            <a:lvl3pPr marL="1149492" algn="l" rtl="0" fontAlgn="base">
              <a:spcBef>
                <a:spcPct val="0"/>
              </a:spcBef>
              <a:spcAft>
                <a:spcPct val="0"/>
              </a:spcAft>
              <a:defRPr kern="1200">
                <a:solidFill>
                  <a:schemeClr val="tx1"/>
                </a:solidFill>
                <a:latin typeface="Arial" charset="0"/>
                <a:ea typeface="+mn-ea"/>
                <a:cs typeface="+mn-cs"/>
              </a:defRPr>
            </a:lvl3pPr>
            <a:lvl4pPr marL="1724238" algn="l" rtl="0" fontAlgn="base">
              <a:spcBef>
                <a:spcPct val="0"/>
              </a:spcBef>
              <a:spcAft>
                <a:spcPct val="0"/>
              </a:spcAft>
              <a:defRPr kern="1200">
                <a:solidFill>
                  <a:schemeClr val="tx1"/>
                </a:solidFill>
                <a:latin typeface="Arial" charset="0"/>
                <a:ea typeface="+mn-ea"/>
                <a:cs typeface="+mn-cs"/>
              </a:defRPr>
            </a:lvl4pPr>
            <a:lvl5pPr marL="2298984" algn="l" rtl="0" fontAlgn="base">
              <a:spcBef>
                <a:spcPct val="0"/>
              </a:spcBef>
              <a:spcAft>
                <a:spcPct val="0"/>
              </a:spcAft>
              <a:defRPr kern="1200">
                <a:solidFill>
                  <a:schemeClr val="tx1"/>
                </a:solidFill>
                <a:latin typeface="Arial" charset="0"/>
                <a:ea typeface="+mn-ea"/>
                <a:cs typeface="+mn-cs"/>
              </a:defRPr>
            </a:lvl5pPr>
            <a:lvl6pPr marL="2873731" algn="l" defTabSz="1149492" rtl="0" eaLnBrk="1" latinLnBrk="0" hangingPunct="1">
              <a:defRPr kern="1200">
                <a:solidFill>
                  <a:schemeClr val="tx1"/>
                </a:solidFill>
                <a:latin typeface="Arial" charset="0"/>
                <a:ea typeface="+mn-ea"/>
                <a:cs typeface="+mn-cs"/>
              </a:defRPr>
            </a:lvl6pPr>
            <a:lvl7pPr marL="3448477" algn="l" defTabSz="1149492" rtl="0" eaLnBrk="1" latinLnBrk="0" hangingPunct="1">
              <a:defRPr kern="1200">
                <a:solidFill>
                  <a:schemeClr val="tx1"/>
                </a:solidFill>
                <a:latin typeface="Arial" charset="0"/>
                <a:ea typeface="+mn-ea"/>
                <a:cs typeface="+mn-cs"/>
              </a:defRPr>
            </a:lvl7pPr>
            <a:lvl8pPr marL="4023223" algn="l" defTabSz="1149492" rtl="0" eaLnBrk="1" latinLnBrk="0" hangingPunct="1">
              <a:defRPr kern="1200">
                <a:solidFill>
                  <a:schemeClr val="tx1"/>
                </a:solidFill>
                <a:latin typeface="Arial" charset="0"/>
                <a:ea typeface="+mn-ea"/>
                <a:cs typeface="+mn-cs"/>
              </a:defRPr>
            </a:lvl8pPr>
            <a:lvl9pPr marL="4597969" algn="l" defTabSz="1149492" rtl="0" eaLnBrk="1" latinLnBrk="0" hangingPunct="1">
              <a:defRPr kern="1200">
                <a:solidFill>
                  <a:schemeClr val="tx1"/>
                </a:solidFill>
                <a:latin typeface="Arial" charset="0"/>
                <a:ea typeface="+mn-ea"/>
                <a:cs typeface="+mn-cs"/>
              </a:defRPr>
            </a:lvl9pPr>
          </a:lstStyle>
          <a:p>
            <a:r>
              <a:rPr lang="en-US" altLang="en-US" sz="900" b="1" cap="all" dirty="0">
                <a:solidFill>
                  <a:srgbClr val="009FDA"/>
                </a:solidFill>
              </a:rPr>
              <a:t>Estimating Marginal Revenue/Cost</a:t>
            </a:r>
          </a:p>
        </p:txBody>
      </p:sp>
      <p:sp>
        <p:nvSpPr>
          <p:cNvPr id="4" name="Slide Number Placeholder 3"/>
          <p:cNvSpPr>
            <a:spLocks noGrp="1"/>
          </p:cNvSpPr>
          <p:nvPr>
            <p:ph type="sldNum" sz="quarter" idx="11"/>
          </p:nvPr>
        </p:nvSpPr>
        <p:spPr/>
        <p:txBody>
          <a:bodyPr/>
          <a:lstStyle/>
          <a:p>
            <a:fld id="{DDB886B6-1D23-4405-8844-23CE59DBD6E2}" type="slidenum">
              <a:rPr lang="en-US" altLang="en-US" smtClean="0"/>
              <a:pPr/>
              <a:t>10</a:t>
            </a:fld>
            <a:endParaRPr lang="en-US" altLang="en-US" dirty="0"/>
          </a:p>
        </p:txBody>
      </p:sp>
      <p:sp>
        <p:nvSpPr>
          <p:cNvPr id="2" name="TextBox 1"/>
          <p:cNvSpPr txBox="1"/>
          <p:nvPr/>
        </p:nvSpPr>
        <p:spPr>
          <a:xfrm>
            <a:off x="4191000" y="2724154"/>
            <a:ext cx="3220592" cy="1159653"/>
          </a:xfrm>
          <a:prstGeom prst="rect">
            <a:avLst/>
          </a:prstGeom>
          <a:solidFill>
            <a:schemeClr val="bg1"/>
          </a:solidFill>
          <a:ln>
            <a:solidFill>
              <a:schemeClr val="tx1"/>
            </a:solidFill>
          </a:ln>
        </p:spPr>
        <p:txBody>
          <a:bodyPr wrap="square" lIns="81637" tIns="40819" rIns="81637" bIns="40819" rtlCol="0">
            <a:spAutoFit/>
          </a:bodyPr>
          <a:lstStyle/>
          <a:p>
            <a:pPr fontAlgn="base">
              <a:spcBef>
                <a:spcPct val="0"/>
              </a:spcBef>
              <a:spcAft>
                <a:spcPct val="0"/>
              </a:spcAft>
            </a:pPr>
            <a:r>
              <a:rPr lang="en-US" sz="1400" dirty="0">
                <a:solidFill>
                  <a:srgbClr val="000000"/>
                </a:solidFill>
                <a:cs typeface="Times New Roman" pitchFamily="18" charset="0"/>
              </a:rPr>
              <a:t>The curvature away from the average line is a measure of marginality—the power of the prioritization method to identify returns with higher revenue/cost (at the left).</a:t>
            </a:r>
          </a:p>
        </p:txBody>
      </p:sp>
      <p:sp>
        <p:nvSpPr>
          <p:cNvPr id="3" name="TextBox 2"/>
          <p:cNvSpPr txBox="1"/>
          <p:nvPr/>
        </p:nvSpPr>
        <p:spPr>
          <a:xfrm>
            <a:off x="1669757" y="15785"/>
            <a:ext cx="5763911" cy="327184"/>
          </a:xfrm>
          <a:prstGeom prst="rect">
            <a:avLst/>
          </a:prstGeom>
          <a:noFill/>
        </p:spPr>
        <p:txBody>
          <a:bodyPr wrap="none" lIns="64941" tIns="32470" rIns="64941" bIns="32470" rtlCol="0">
            <a:spAutoFit/>
          </a:bodyPr>
          <a:lstStyle/>
          <a:p>
            <a:pPr algn="ctr" fontAlgn="base">
              <a:spcBef>
                <a:spcPct val="0"/>
              </a:spcBef>
              <a:spcAft>
                <a:spcPct val="0"/>
              </a:spcAft>
            </a:pPr>
            <a:r>
              <a:rPr lang="en-US" sz="1700" b="1" dirty="0">
                <a:solidFill>
                  <a:srgbClr val="FFFFFF"/>
                </a:solidFill>
                <a:cs typeface="Times New Roman" pitchFamily="18" charset="0"/>
              </a:rPr>
              <a:t>Correspondence Audit</a:t>
            </a:r>
            <a:r>
              <a:rPr lang="en-US" sz="1700" dirty="0">
                <a:solidFill>
                  <a:srgbClr val="FFFFFF"/>
                </a:solidFill>
                <a:cs typeface="Times New Roman" pitchFamily="18" charset="0"/>
              </a:rPr>
              <a:t> </a:t>
            </a:r>
            <a:r>
              <a:rPr lang="en-US" sz="1700" b="1" dirty="0">
                <a:solidFill>
                  <a:srgbClr val="FFFFFF"/>
                </a:solidFill>
                <a:cs typeface="Times New Roman" pitchFamily="18" charset="0"/>
              </a:rPr>
              <a:t>Project Code A2, Tax Year 2006</a:t>
            </a:r>
            <a:endParaRPr lang="en-US" sz="1700" dirty="0">
              <a:solidFill>
                <a:srgbClr val="FFFFFF"/>
              </a:solidFill>
              <a:cs typeface="Times New Roman" pitchFamily="18" charset="0"/>
            </a:endParaRPr>
          </a:p>
        </p:txBody>
      </p:sp>
    </p:spTree>
    <p:extLst>
      <p:ext uri="{BB962C8B-B14F-4D97-AF65-F5344CB8AC3E}">
        <p14:creationId xmlns:p14="http://schemas.microsoft.com/office/powerpoint/2010/main" val="36636394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DDB886B6-1D23-4405-8844-23CE59DBD6E2}" type="slidenum">
              <a:rPr lang="en-US" altLang="en-US" smtClean="0"/>
              <a:pPr/>
              <a:t>11</a:t>
            </a:fld>
            <a:endParaRPr lang="en-US" altLang="en-US" dirty="0"/>
          </a:p>
        </p:txBody>
      </p:sp>
      <p:sp>
        <p:nvSpPr>
          <p:cNvPr id="9" name="Footer Placeholder 1"/>
          <p:cNvSpPr txBox="1">
            <a:spLocks/>
          </p:cNvSpPr>
          <p:nvPr/>
        </p:nvSpPr>
        <p:spPr bwMode="auto">
          <a:xfrm>
            <a:off x="991056" y="4914681"/>
            <a:ext cx="3635375" cy="2288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1637" tIns="40819" rIns="81637" bIns="40819" numCol="1" anchor="t" anchorCtr="0" compatLnSpc="1">
            <a:prstTxWarp prst="textNoShape">
              <a:avLst/>
            </a:prstTxWarp>
          </a:bodyPr>
          <a:lstStyle>
            <a:defPPr>
              <a:defRPr lang="en-US"/>
            </a:defPPr>
            <a:lvl1pPr algn="l" rtl="0" fontAlgn="base">
              <a:spcBef>
                <a:spcPct val="0"/>
              </a:spcBef>
              <a:spcAft>
                <a:spcPct val="0"/>
              </a:spcAft>
              <a:defRPr sz="1800" kern="1200">
                <a:solidFill>
                  <a:schemeClr val="tx1"/>
                </a:solidFill>
                <a:latin typeface="Arial" charset="0"/>
                <a:ea typeface="+mn-ea"/>
                <a:cs typeface="+mn-cs"/>
              </a:defRPr>
            </a:lvl1pPr>
            <a:lvl2pPr marL="574746" algn="l" rtl="0" fontAlgn="base">
              <a:spcBef>
                <a:spcPct val="0"/>
              </a:spcBef>
              <a:spcAft>
                <a:spcPct val="0"/>
              </a:spcAft>
              <a:defRPr kern="1200">
                <a:solidFill>
                  <a:schemeClr val="tx1"/>
                </a:solidFill>
                <a:latin typeface="Arial" charset="0"/>
                <a:ea typeface="+mn-ea"/>
                <a:cs typeface="+mn-cs"/>
              </a:defRPr>
            </a:lvl2pPr>
            <a:lvl3pPr marL="1149492" algn="l" rtl="0" fontAlgn="base">
              <a:spcBef>
                <a:spcPct val="0"/>
              </a:spcBef>
              <a:spcAft>
                <a:spcPct val="0"/>
              </a:spcAft>
              <a:defRPr kern="1200">
                <a:solidFill>
                  <a:schemeClr val="tx1"/>
                </a:solidFill>
                <a:latin typeface="Arial" charset="0"/>
                <a:ea typeface="+mn-ea"/>
                <a:cs typeface="+mn-cs"/>
              </a:defRPr>
            </a:lvl3pPr>
            <a:lvl4pPr marL="1724238" algn="l" rtl="0" fontAlgn="base">
              <a:spcBef>
                <a:spcPct val="0"/>
              </a:spcBef>
              <a:spcAft>
                <a:spcPct val="0"/>
              </a:spcAft>
              <a:defRPr kern="1200">
                <a:solidFill>
                  <a:schemeClr val="tx1"/>
                </a:solidFill>
                <a:latin typeface="Arial" charset="0"/>
                <a:ea typeface="+mn-ea"/>
                <a:cs typeface="+mn-cs"/>
              </a:defRPr>
            </a:lvl4pPr>
            <a:lvl5pPr marL="2298984" algn="l" rtl="0" fontAlgn="base">
              <a:spcBef>
                <a:spcPct val="0"/>
              </a:spcBef>
              <a:spcAft>
                <a:spcPct val="0"/>
              </a:spcAft>
              <a:defRPr kern="1200">
                <a:solidFill>
                  <a:schemeClr val="tx1"/>
                </a:solidFill>
                <a:latin typeface="Arial" charset="0"/>
                <a:ea typeface="+mn-ea"/>
                <a:cs typeface="+mn-cs"/>
              </a:defRPr>
            </a:lvl5pPr>
            <a:lvl6pPr marL="2873731" algn="l" defTabSz="1149492" rtl="0" eaLnBrk="1" latinLnBrk="0" hangingPunct="1">
              <a:defRPr kern="1200">
                <a:solidFill>
                  <a:schemeClr val="tx1"/>
                </a:solidFill>
                <a:latin typeface="Arial" charset="0"/>
                <a:ea typeface="+mn-ea"/>
                <a:cs typeface="+mn-cs"/>
              </a:defRPr>
            </a:lvl6pPr>
            <a:lvl7pPr marL="3448477" algn="l" defTabSz="1149492" rtl="0" eaLnBrk="1" latinLnBrk="0" hangingPunct="1">
              <a:defRPr kern="1200">
                <a:solidFill>
                  <a:schemeClr val="tx1"/>
                </a:solidFill>
                <a:latin typeface="Arial" charset="0"/>
                <a:ea typeface="+mn-ea"/>
                <a:cs typeface="+mn-cs"/>
              </a:defRPr>
            </a:lvl7pPr>
            <a:lvl8pPr marL="4023223" algn="l" defTabSz="1149492" rtl="0" eaLnBrk="1" latinLnBrk="0" hangingPunct="1">
              <a:defRPr kern="1200">
                <a:solidFill>
                  <a:schemeClr val="tx1"/>
                </a:solidFill>
                <a:latin typeface="Arial" charset="0"/>
                <a:ea typeface="+mn-ea"/>
                <a:cs typeface="+mn-cs"/>
              </a:defRPr>
            </a:lvl8pPr>
            <a:lvl9pPr marL="4597969" algn="l" defTabSz="1149492" rtl="0" eaLnBrk="1" latinLnBrk="0" hangingPunct="1">
              <a:defRPr kern="1200">
                <a:solidFill>
                  <a:schemeClr val="tx1"/>
                </a:solidFill>
                <a:latin typeface="Arial" charset="0"/>
                <a:ea typeface="+mn-ea"/>
                <a:cs typeface="+mn-cs"/>
              </a:defRPr>
            </a:lvl9pPr>
          </a:lstStyle>
          <a:p>
            <a:r>
              <a:rPr lang="en-US" altLang="en-US" sz="900" b="1" cap="all" dirty="0">
                <a:solidFill>
                  <a:srgbClr val="009FDA"/>
                </a:solidFill>
              </a:rPr>
              <a:t>Estimating Marginal Revenue/Cost</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7305" y="349375"/>
            <a:ext cx="6209393" cy="44447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4191000" y="3031782"/>
            <a:ext cx="3207181" cy="728766"/>
          </a:xfrm>
          <a:prstGeom prst="rect">
            <a:avLst/>
          </a:prstGeom>
          <a:solidFill>
            <a:schemeClr val="bg1"/>
          </a:solidFill>
          <a:ln>
            <a:solidFill>
              <a:schemeClr val="tx1"/>
            </a:solidFill>
          </a:ln>
        </p:spPr>
        <p:txBody>
          <a:bodyPr wrap="square" lIns="81637" tIns="40819" rIns="81637" bIns="40819" rtlCol="0">
            <a:spAutoFit/>
          </a:bodyPr>
          <a:lstStyle/>
          <a:p>
            <a:pPr fontAlgn="base">
              <a:spcBef>
                <a:spcPct val="0"/>
              </a:spcBef>
              <a:spcAft>
                <a:spcPct val="0"/>
              </a:spcAft>
            </a:pPr>
            <a:r>
              <a:rPr lang="en-US" sz="1400" b="1" dirty="0">
                <a:solidFill>
                  <a:srgbClr val="000000"/>
                </a:solidFill>
                <a:cs typeface="Times New Roman" pitchFamily="18" charset="0"/>
              </a:rPr>
              <a:t>Step 5:  </a:t>
            </a:r>
            <a:r>
              <a:rPr lang="en-US" sz="1400" dirty="0">
                <a:solidFill>
                  <a:srgbClr val="000000"/>
                </a:solidFill>
                <a:cs typeface="Times New Roman" pitchFamily="18" charset="0"/>
              </a:rPr>
              <a:t>Fit a curve through the plot.  A simple quadratic curve displayed an excellent fit for most projects.</a:t>
            </a:r>
          </a:p>
        </p:txBody>
      </p:sp>
      <p:sp>
        <p:nvSpPr>
          <p:cNvPr id="10" name="TextBox 9"/>
          <p:cNvSpPr txBox="1"/>
          <p:nvPr/>
        </p:nvSpPr>
        <p:spPr>
          <a:xfrm>
            <a:off x="1669757" y="15785"/>
            <a:ext cx="5763911" cy="327184"/>
          </a:xfrm>
          <a:prstGeom prst="rect">
            <a:avLst/>
          </a:prstGeom>
          <a:noFill/>
        </p:spPr>
        <p:txBody>
          <a:bodyPr wrap="none" lIns="64941" tIns="32470" rIns="64941" bIns="32470" rtlCol="0">
            <a:spAutoFit/>
          </a:bodyPr>
          <a:lstStyle/>
          <a:p>
            <a:pPr algn="ctr" fontAlgn="base">
              <a:spcBef>
                <a:spcPct val="0"/>
              </a:spcBef>
              <a:spcAft>
                <a:spcPct val="0"/>
              </a:spcAft>
            </a:pPr>
            <a:r>
              <a:rPr lang="en-US" sz="1700" b="1" dirty="0">
                <a:solidFill>
                  <a:srgbClr val="FFFFFF"/>
                </a:solidFill>
                <a:cs typeface="Times New Roman" pitchFamily="18" charset="0"/>
              </a:rPr>
              <a:t>Correspondence Audit</a:t>
            </a:r>
            <a:r>
              <a:rPr lang="en-US" sz="1700" dirty="0">
                <a:solidFill>
                  <a:srgbClr val="FFFFFF"/>
                </a:solidFill>
                <a:cs typeface="Times New Roman" pitchFamily="18" charset="0"/>
              </a:rPr>
              <a:t> </a:t>
            </a:r>
            <a:r>
              <a:rPr lang="en-US" sz="1700" b="1" dirty="0">
                <a:solidFill>
                  <a:srgbClr val="FFFFFF"/>
                </a:solidFill>
                <a:cs typeface="Times New Roman" pitchFamily="18" charset="0"/>
              </a:rPr>
              <a:t>Project Code A2, Tax Year 2006</a:t>
            </a:r>
            <a:endParaRPr lang="en-US" sz="1700" dirty="0">
              <a:solidFill>
                <a:srgbClr val="FFFFFF"/>
              </a:solidFill>
              <a:cs typeface="Times New Roman" pitchFamily="18" charset="0"/>
            </a:endParaRPr>
          </a:p>
        </p:txBody>
      </p:sp>
    </p:spTree>
    <p:extLst>
      <p:ext uri="{BB962C8B-B14F-4D97-AF65-F5344CB8AC3E}">
        <p14:creationId xmlns:p14="http://schemas.microsoft.com/office/powerpoint/2010/main" val="41841535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63131"/>
            <a:ext cx="8229600" cy="594122"/>
          </a:xfrm>
        </p:spPr>
        <p:txBody>
          <a:bodyPr/>
          <a:lstStyle/>
          <a:p>
            <a:r>
              <a:rPr lang="en-US" altLang="en-US" sz="2800" b="1" dirty="0"/>
              <a:t>Deriving Marginal Revenue/Cost Functions</a:t>
            </a:r>
          </a:p>
        </p:txBody>
      </p:sp>
      <p:sp>
        <p:nvSpPr>
          <p:cNvPr id="7180" name="Line 12"/>
          <p:cNvSpPr>
            <a:spLocks noChangeShapeType="1"/>
          </p:cNvSpPr>
          <p:nvPr/>
        </p:nvSpPr>
        <p:spPr bwMode="auto">
          <a:xfrm flipV="1">
            <a:off x="2895600" y="1107283"/>
            <a:ext cx="2243138" cy="939402"/>
          </a:xfrm>
          <a:prstGeom prst="line">
            <a:avLst/>
          </a:prstGeom>
          <a:noFill/>
          <a:ln w="28575">
            <a:solidFill>
              <a:srgbClr val="D5060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637" tIns="40819" rIns="81637" bIns="40819"/>
          <a:lstStyle/>
          <a:p>
            <a:pPr fontAlgn="base">
              <a:spcBef>
                <a:spcPct val="0"/>
              </a:spcBef>
              <a:spcAft>
                <a:spcPct val="0"/>
              </a:spcAft>
            </a:pPr>
            <a:endParaRPr lang="en-US">
              <a:solidFill>
                <a:srgbClr val="000000"/>
              </a:solidFill>
              <a:cs typeface="Times New Roman" pitchFamily="18" charset="0"/>
            </a:endParaRPr>
          </a:p>
        </p:txBody>
      </p:sp>
      <p:sp>
        <p:nvSpPr>
          <p:cNvPr id="7184" name="Text Box 16"/>
          <p:cNvSpPr txBox="1">
            <a:spLocks noChangeArrowheads="1"/>
          </p:cNvSpPr>
          <p:nvPr/>
        </p:nvSpPr>
        <p:spPr bwMode="auto">
          <a:xfrm>
            <a:off x="1371600" y="971550"/>
            <a:ext cx="2569029" cy="913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81637" tIns="40819" rIns="81637" bIns="40819">
            <a:spAutoFit/>
          </a:bodyPr>
          <a:lstStyle/>
          <a:p>
            <a:pPr marL="604309" indent="-604309" fontAlgn="base">
              <a:spcBef>
                <a:spcPct val="50000"/>
              </a:spcBef>
              <a:spcAft>
                <a:spcPct val="0"/>
              </a:spcAft>
            </a:pPr>
            <a:r>
              <a:rPr lang="en-GB" altLang="en-US" dirty="0">
                <a:solidFill>
                  <a:srgbClr val="000000"/>
                </a:solidFill>
                <a:cs typeface="Times New Roman" pitchFamily="18" charset="0"/>
              </a:rPr>
              <a:t>Slope = </a:t>
            </a:r>
            <a:r>
              <a:rPr lang="en-GB" altLang="en-US" b="1" dirty="0">
                <a:solidFill>
                  <a:srgbClr val="D50601"/>
                </a:solidFill>
                <a:cs typeface="Times New Roman" pitchFamily="18" charset="0"/>
              </a:rPr>
              <a:t>Marginal</a:t>
            </a:r>
            <a:r>
              <a:rPr lang="en-GB" altLang="en-US" dirty="0">
                <a:solidFill>
                  <a:srgbClr val="000000"/>
                </a:solidFill>
                <a:cs typeface="Times New Roman" pitchFamily="18" charset="0"/>
              </a:rPr>
              <a:t> Revenue/Cost at Point A</a:t>
            </a:r>
            <a:endParaRPr lang="en-US" altLang="en-US" dirty="0">
              <a:solidFill>
                <a:srgbClr val="000000"/>
              </a:solidFill>
              <a:cs typeface="Times New Roman" pitchFamily="18" charset="0"/>
            </a:endParaRPr>
          </a:p>
        </p:txBody>
      </p:sp>
      <p:sp>
        <p:nvSpPr>
          <p:cNvPr id="7185" name="Text Box 17"/>
          <p:cNvSpPr txBox="1">
            <a:spLocks noChangeArrowheads="1"/>
          </p:cNvSpPr>
          <p:nvPr/>
        </p:nvSpPr>
        <p:spPr bwMode="auto">
          <a:xfrm>
            <a:off x="5257800" y="1285876"/>
            <a:ext cx="3668486" cy="19983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81637" tIns="40819" rIns="81637" bIns="40819">
            <a:spAutoFit/>
          </a:bodyPr>
          <a:lstStyle>
            <a:lvl1pPr marL="114300" indent="-114300">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marL="0" indent="0" fontAlgn="base">
              <a:spcBef>
                <a:spcPts val="852"/>
              </a:spcBef>
              <a:spcAft>
                <a:spcPct val="0"/>
              </a:spcAft>
            </a:pPr>
            <a:r>
              <a:rPr lang="en-US" sz="1700" b="1" dirty="0">
                <a:solidFill>
                  <a:srgbClr val="000000"/>
                </a:solidFill>
                <a:cs typeface="Times New Roman" pitchFamily="18" charset="0"/>
              </a:rPr>
              <a:t>Step 6:  </a:t>
            </a:r>
            <a:r>
              <a:rPr lang="en-US" sz="1700" dirty="0">
                <a:solidFill>
                  <a:srgbClr val="000000"/>
                </a:solidFill>
                <a:cs typeface="Times New Roman" pitchFamily="18" charset="0"/>
              </a:rPr>
              <a:t>Mathematically derive the </a:t>
            </a:r>
            <a:r>
              <a:rPr lang="en-US" sz="1700" b="1" dirty="0">
                <a:solidFill>
                  <a:srgbClr val="009FDA"/>
                </a:solidFill>
                <a:latin typeface="Arial"/>
                <a:cs typeface="+mj-cs"/>
              </a:rPr>
              <a:t>marginal</a:t>
            </a:r>
            <a:r>
              <a:rPr lang="en-US" sz="1700" dirty="0">
                <a:solidFill>
                  <a:srgbClr val="000000"/>
                </a:solidFill>
                <a:cs typeface="Times New Roman" pitchFamily="18" charset="0"/>
              </a:rPr>
              <a:t> Revenue/Cost curve</a:t>
            </a:r>
            <a:r>
              <a:rPr lang="en-US" sz="1400" dirty="0">
                <a:solidFill>
                  <a:srgbClr val="000000"/>
                </a:solidFill>
                <a:cs typeface="Times New Roman" pitchFamily="18" charset="0"/>
              </a:rPr>
              <a:t> (the slope of the cumulative curve at each point)</a:t>
            </a:r>
          </a:p>
          <a:p>
            <a:pPr marL="170244" indent="-170244" fontAlgn="base">
              <a:spcBef>
                <a:spcPct val="50000"/>
              </a:spcBef>
              <a:spcAft>
                <a:spcPct val="0"/>
              </a:spcAft>
              <a:buFontTx/>
              <a:buChar char="•"/>
            </a:pPr>
            <a:r>
              <a:rPr lang="en-GB" altLang="en-US" sz="1700" dirty="0">
                <a:solidFill>
                  <a:srgbClr val="000000"/>
                </a:solidFill>
                <a:cs typeface="Times New Roman" pitchFamily="18" charset="0"/>
              </a:rPr>
              <a:t>If the cumulative plot is a </a:t>
            </a:r>
            <a:r>
              <a:rPr lang="en-GB" altLang="en-US" sz="1700" b="1" dirty="0">
                <a:solidFill>
                  <a:srgbClr val="009FDA"/>
                </a:solidFill>
                <a:latin typeface="Arial"/>
                <a:cs typeface="+mj-cs"/>
              </a:rPr>
              <a:t>quadratic</a:t>
            </a:r>
            <a:r>
              <a:rPr lang="en-GB" altLang="en-US" sz="1700" dirty="0">
                <a:solidFill>
                  <a:srgbClr val="000000"/>
                </a:solidFill>
                <a:cs typeface="Times New Roman" pitchFamily="18" charset="0"/>
              </a:rPr>
              <a:t> curve, then marginal R/C </a:t>
            </a:r>
            <a:r>
              <a:rPr lang="en-GB" altLang="en-US" sz="1700" b="1" dirty="0">
                <a:solidFill>
                  <a:srgbClr val="009FDA"/>
                </a:solidFill>
                <a:latin typeface="Arial"/>
                <a:cs typeface="+mj-cs"/>
              </a:rPr>
              <a:t>declines linearly </a:t>
            </a:r>
            <a:r>
              <a:rPr lang="en-GB" altLang="en-US" sz="1700" dirty="0">
                <a:solidFill>
                  <a:srgbClr val="000000"/>
                </a:solidFill>
                <a:cs typeface="Times New Roman" pitchFamily="18" charset="0"/>
              </a:rPr>
              <a:t>as a function of cumulative cost.</a:t>
            </a:r>
            <a:endParaRPr lang="en-US" altLang="en-US" sz="1700" dirty="0">
              <a:solidFill>
                <a:srgbClr val="000000"/>
              </a:solidFill>
              <a:cs typeface="Times New Roman" pitchFamily="18" charset="0"/>
            </a:endParaRPr>
          </a:p>
        </p:txBody>
      </p:sp>
      <p:grpSp>
        <p:nvGrpSpPr>
          <p:cNvPr id="5" name="Group 4"/>
          <p:cNvGrpSpPr/>
          <p:nvPr/>
        </p:nvGrpSpPr>
        <p:grpSpPr>
          <a:xfrm>
            <a:off x="608188" y="803673"/>
            <a:ext cx="7094876" cy="4226267"/>
            <a:chOff x="851463" y="1143001"/>
            <a:chExt cx="9932826" cy="6010691"/>
          </a:xfrm>
        </p:grpSpPr>
        <p:sp>
          <p:nvSpPr>
            <p:cNvPr id="7178" name="Arc 10"/>
            <p:cNvSpPr>
              <a:spLocks/>
            </p:cNvSpPr>
            <p:nvPr/>
          </p:nvSpPr>
          <p:spPr bwMode="auto">
            <a:xfrm flipH="1">
              <a:off x="1609809" y="1707932"/>
              <a:ext cx="9174480" cy="5445760"/>
            </a:xfrm>
            <a:custGeom>
              <a:avLst/>
              <a:gdLst>
                <a:gd name="G0" fmla="+- 0 0 0"/>
                <a:gd name="G1" fmla="+- 20064 0 0"/>
                <a:gd name="G2" fmla="+- 21600 0 0"/>
                <a:gd name="T0" fmla="*/ 7999 w 21289"/>
                <a:gd name="T1" fmla="*/ 0 h 20064"/>
                <a:gd name="T2" fmla="*/ 21289 w 21289"/>
                <a:gd name="T3" fmla="*/ 16410 h 20064"/>
                <a:gd name="T4" fmla="*/ 0 w 21289"/>
                <a:gd name="T5" fmla="*/ 20064 h 20064"/>
              </a:gdLst>
              <a:ahLst/>
              <a:cxnLst>
                <a:cxn ang="0">
                  <a:pos x="T0" y="T1"/>
                </a:cxn>
                <a:cxn ang="0">
                  <a:pos x="T2" y="T3"/>
                </a:cxn>
                <a:cxn ang="0">
                  <a:pos x="T4" y="T5"/>
                </a:cxn>
              </a:cxnLst>
              <a:rect l="0" t="0" r="r" b="b"/>
              <a:pathLst>
                <a:path w="21289" h="20064" fill="none" extrusionOk="0">
                  <a:moveTo>
                    <a:pt x="7999" y="-1"/>
                  </a:moveTo>
                  <a:cubicBezTo>
                    <a:pt x="14983" y="2784"/>
                    <a:pt x="20016" y="8999"/>
                    <a:pt x="21288" y="16410"/>
                  </a:cubicBezTo>
                </a:path>
                <a:path w="21289" h="20064" stroke="0" extrusionOk="0">
                  <a:moveTo>
                    <a:pt x="7999" y="-1"/>
                  </a:moveTo>
                  <a:cubicBezTo>
                    <a:pt x="14983" y="2784"/>
                    <a:pt x="20016" y="8999"/>
                    <a:pt x="21288" y="16410"/>
                  </a:cubicBezTo>
                  <a:lnTo>
                    <a:pt x="0" y="20064"/>
                  </a:lnTo>
                  <a:close/>
                </a:path>
              </a:pathLst>
            </a:custGeom>
            <a:noFill/>
            <a:ln w="2857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14949" tIns="57475" rIns="114949" bIns="57475" anchor="ctr"/>
            <a:lstStyle/>
            <a:p>
              <a:pPr fontAlgn="base">
                <a:spcBef>
                  <a:spcPct val="0"/>
                </a:spcBef>
                <a:spcAft>
                  <a:spcPct val="0"/>
                </a:spcAft>
              </a:pPr>
              <a:endParaRPr lang="en-US">
                <a:solidFill>
                  <a:srgbClr val="000000"/>
                </a:solidFill>
                <a:cs typeface="Times New Roman" pitchFamily="18" charset="0"/>
              </a:endParaRPr>
            </a:p>
          </p:txBody>
        </p:sp>
        <p:grpSp>
          <p:nvGrpSpPr>
            <p:cNvPr id="3" name="Group 2"/>
            <p:cNvGrpSpPr/>
            <p:nvPr/>
          </p:nvGrpSpPr>
          <p:grpSpPr>
            <a:xfrm>
              <a:off x="851463" y="1143001"/>
              <a:ext cx="6616137" cy="5653893"/>
              <a:chOff x="851463" y="1143001"/>
              <a:chExt cx="6616137" cy="5653893"/>
            </a:xfrm>
          </p:grpSpPr>
          <p:grpSp>
            <p:nvGrpSpPr>
              <p:cNvPr id="7175" name="Group 7"/>
              <p:cNvGrpSpPr>
                <a:grpSpLocks/>
              </p:cNvGrpSpPr>
              <p:nvPr/>
            </p:nvGrpSpPr>
            <p:grpSpPr bwMode="auto">
              <a:xfrm>
                <a:off x="1600200" y="1295400"/>
                <a:ext cx="5867400" cy="4876800"/>
                <a:chOff x="720" y="872"/>
                <a:chExt cx="4560" cy="2880"/>
              </a:xfrm>
            </p:grpSpPr>
            <p:sp>
              <p:nvSpPr>
                <p:cNvPr id="7173" name="Line 5"/>
                <p:cNvSpPr>
                  <a:spLocks noChangeShapeType="1"/>
                </p:cNvSpPr>
                <p:nvPr/>
              </p:nvSpPr>
              <p:spPr bwMode="auto">
                <a:xfrm>
                  <a:off x="732" y="872"/>
                  <a:ext cx="0" cy="288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cs typeface="Times New Roman" pitchFamily="18" charset="0"/>
                  </a:endParaRPr>
                </a:p>
              </p:txBody>
            </p:sp>
            <p:sp>
              <p:nvSpPr>
                <p:cNvPr id="7174" name="Line 6"/>
                <p:cNvSpPr>
                  <a:spLocks noChangeShapeType="1"/>
                </p:cNvSpPr>
                <p:nvPr/>
              </p:nvSpPr>
              <p:spPr bwMode="auto">
                <a:xfrm>
                  <a:off x="720" y="3744"/>
                  <a:ext cx="456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cs typeface="Times New Roman" pitchFamily="18" charset="0"/>
                  </a:endParaRPr>
                </a:p>
              </p:txBody>
            </p:sp>
          </p:grpSp>
          <p:sp>
            <p:nvSpPr>
              <p:cNvPr id="7176" name="Text Box 8"/>
              <p:cNvSpPr txBox="1">
                <a:spLocks noChangeArrowheads="1"/>
              </p:cNvSpPr>
              <p:nvPr/>
            </p:nvSpPr>
            <p:spPr bwMode="auto">
              <a:xfrm rot="16200000">
                <a:off x="-1186336" y="3180800"/>
                <a:ext cx="4690532" cy="6149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14949" tIns="57475" rIns="114949" bIns="57475">
                <a:spAutoFit/>
              </a:bodyPr>
              <a:lstStyle/>
              <a:p>
                <a:pPr algn="ctr" fontAlgn="base">
                  <a:spcBef>
                    <a:spcPct val="50000"/>
                  </a:spcBef>
                  <a:spcAft>
                    <a:spcPct val="0"/>
                  </a:spcAft>
                </a:pPr>
                <a:r>
                  <a:rPr lang="en-US" altLang="en-US" sz="2100" b="1" dirty="0">
                    <a:solidFill>
                      <a:srgbClr val="000000"/>
                    </a:solidFill>
                    <a:cs typeface="Times New Roman" pitchFamily="18" charset="0"/>
                  </a:rPr>
                  <a:t>Cumulative Revenue ($)</a:t>
                </a:r>
              </a:p>
            </p:txBody>
          </p:sp>
          <p:sp>
            <p:nvSpPr>
              <p:cNvPr id="7177" name="Text Box 9"/>
              <p:cNvSpPr txBox="1">
                <a:spLocks noChangeArrowheads="1"/>
              </p:cNvSpPr>
              <p:nvPr/>
            </p:nvSpPr>
            <p:spPr bwMode="auto">
              <a:xfrm>
                <a:off x="1653540" y="6172200"/>
                <a:ext cx="5760720" cy="6246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14949" tIns="57475" rIns="114949" bIns="57475">
                <a:spAutoFit/>
              </a:bodyPr>
              <a:lstStyle/>
              <a:p>
                <a:pPr algn="ctr" fontAlgn="base">
                  <a:spcBef>
                    <a:spcPct val="50000"/>
                  </a:spcBef>
                  <a:spcAft>
                    <a:spcPct val="0"/>
                  </a:spcAft>
                </a:pPr>
                <a:r>
                  <a:rPr lang="en-US" altLang="en-US" sz="2100" b="1" dirty="0">
                    <a:solidFill>
                      <a:srgbClr val="000000"/>
                    </a:solidFill>
                    <a:cs typeface="Times New Roman" pitchFamily="18" charset="0"/>
                  </a:rPr>
                  <a:t>Cumulative Cost ($)</a:t>
                </a:r>
              </a:p>
            </p:txBody>
          </p:sp>
          <p:sp>
            <p:nvSpPr>
              <p:cNvPr id="7181" name="Oval 13"/>
              <p:cNvSpPr>
                <a:spLocks noChangeAspect="1" noChangeArrowheads="1"/>
              </p:cNvSpPr>
              <p:nvPr/>
            </p:nvSpPr>
            <p:spPr bwMode="auto">
              <a:xfrm>
                <a:off x="5591810" y="2233508"/>
                <a:ext cx="77788" cy="76305"/>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cs typeface="Times New Roman" pitchFamily="18" charset="0"/>
                </a:endParaRPr>
              </a:p>
            </p:txBody>
          </p:sp>
          <p:sp>
            <p:nvSpPr>
              <p:cNvPr id="7182" name="Text Box 14"/>
              <p:cNvSpPr txBox="1">
                <a:spLocks noChangeArrowheads="1"/>
              </p:cNvSpPr>
              <p:nvPr/>
            </p:nvSpPr>
            <p:spPr bwMode="auto">
              <a:xfrm>
                <a:off x="5547360" y="2221654"/>
                <a:ext cx="533400" cy="525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GB" altLang="en-US" b="1" dirty="0">
                    <a:solidFill>
                      <a:srgbClr val="000000"/>
                    </a:solidFill>
                    <a:cs typeface="Times New Roman" pitchFamily="18" charset="0"/>
                  </a:rPr>
                  <a:t>A</a:t>
                </a:r>
                <a:endParaRPr lang="en-US" altLang="en-US" b="1" dirty="0">
                  <a:solidFill>
                    <a:srgbClr val="000000"/>
                  </a:solidFill>
                  <a:cs typeface="Times New Roman" pitchFamily="18" charset="0"/>
                </a:endParaRPr>
              </a:p>
            </p:txBody>
          </p:sp>
        </p:grpSp>
        <p:grpSp>
          <p:nvGrpSpPr>
            <p:cNvPr id="8" name="Group 7"/>
            <p:cNvGrpSpPr/>
            <p:nvPr/>
          </p:nvGrpSpPr>
          <p:grpSpPr>
            <a:xfrm>
              <a:off x="2346960" y="5391570"/>
              <a:ext cx="4978095" cy="501250"/>
              <a:chOff x="1795462" y="5168878"/>
              <a:chExt cx="3555782" cy="469922"/>
            </a:xfrm>
          </p:grpSpPr>
          <p:cxnSp>
            <p:nvCxnSpPr>
              <p:cNvPr id="4" name="Straight Arrow Connector 3"/>
              <p:cNvCxnSpPr/>
              <p:nvPr/>
            </p:nvCxnSpPr>
            <p:spPr>
              <a:xfrm>
                <a:off x="1905000" y="5638800"/>
                <a:ext cx="3352800" cy="0"/>
              </a:xfrm>
              <a:prstGeom prst="straightConnector1">
                <a:avLst/>
              </a:prstGeom>
              <a:ln w="28575">
                <a:solidFill>
                  <a:srgbClr val="007E39"/>
                </a:solidFill>
                <a:headEnd type="none" w="med" len="med"/>
                <a:tailEnd type="stealth" w="lg" len="lg"/>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795462" y="5168878"/>
                <a:ext cx="3555782" cy="410370"/>
              </a:xfrm>
              <a:prstGeom prst="rect">
                <a:avLst/>
              </a:prstGeom>
              <a:noFill/>
            </p:spPr>
            <p:txBody>
              <a:bodyPr wrap="none" rtlCol="0">
                <a:spAutoFit/>
              </a:bodyPr>
              <a:lstStyle/>
              <a:p>
                <a:pPr fontAlgn="base">
                  <a:spcBef>
                    <a:spcPct val="0"/>
                  </a:spcBef>
                  <a:spcAft>
                    <a:spcPct val="0"/>
                  </a:spcAft>
                </a:pPr>
                <a:r>
                  <a:rPr lang="en-US" sz="1400" dirty="0">
                    <a:solidFill>
                      <a:srgbClr val="003E1C"/>
                    </a:solidFill>
                    <a:cs typeface="Times New Roman" pitchFamily="18" charset="0"/>
                  </a:rPr>
                  <a:t>Returns sorted in declining order of priority</a:t>
                </a:r>
              </a:p>
            </p:txBody>
          </p:sp>
        </p:grpSp>
      </p:grpSp>
      <p:sp>
        <p:nvSpPr>
          <p:cNvPr id="6" name="Slide Number Placeholder 5"/>
          <p:cNvSpPr>
            <a:spLocks noGrp="1"/>
          </p:cNvSpPr>
          <p:nvPr>
            <p:ph type="sldNum" sz="quarter" idx="11"/>
          </p:nvPr>
        </p:nvSpPr>
        <p:spPr/>
        <p:txBody>
          <a:bodyPr/>
          <a:lstStyle/>
          <a:p>
            <a:fld id="{F96B2266-F913-4660-8D08-EB91678F056D}" type="slidenum">
              <a:rPr lang="en-US" altLang="en-US" smtClean="0"/>
              <a:pPr/>
              <a:t>12</a:t>
            </a:fld>
            <a:endParaRPr lang="en-US" altLang="en-US"/>
          </a:p>
        </p:txBody>
      </p:sp>
      <p:sp>
        <p:nvSpPr>
          <p:cNvPr id="22" name="Footer Placeholder 1"/>
          <p:cNvSpPr txBox="1">
            <a:spLocks/>
          </p:cNvSpPr>
          <p:nvPr/>
        </p:nvSpPr>
        <p:spPr bwMode="auto">
          <a:xfrm>
            <a:off x="991054" y="4914681"/>
            <a:ext cx="6399893" cy="2288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1637" tIns="40819" rIns="81637" bIns="40819" numCol="1" anchor="t" anchorCtr="0" compatLnSpc="1">
            <a:prstTxWarp prst="textNoShape">
              <a:avLst/>
            </a:prstTxWarp>
          </a:bodyPr>
          <a:lstStyle>
            <a:defPPr>
              <a:defRPr lang="en-US"/>
            </a:defPPr>
            <a:lvl1pPr algn="l" rtl="0" fontAlgn="base">
              <a:spcBef>
                <a:spcPct val="0"/>
              </a:spcBef>
              <a:spcAft>
                <a:spcPct val="0"/>
              </a:spcAft>
              <a:defRPr sz="1800" kern="1200">
                <a:solidFill>
                  <a:schemeClr val="tx1"/>
                </a:solidFill>
                <a:latin typeface="Arial" charset="0"/>
                <a:ea typeface="+mn-ea"/>
                <a:cs typeface="+mn-cs"/>
              </a:defRPr>
            </a:lvl1pPr>
            <a:lvl2pPr marL="574746" algn="l" rtl="0" fontAlgn="base">
              <a:spcBef>
                <a:spcPct val="0"/>
              </a:spcBef>
              <a:spcAft>
                <a:spcPct val="0"/>
              </a:spcAft>
              <a:defRPr kern="1200">
                <a:solidFill>
                  <a:schemeClr val="tx1"/>
                </a:solidFill>
                <a:latin typeface="Arial" charset="0"/>
                <a:ea typeface="+mn-ea"/>
                <a:cs typeface="+mn-cs"/>
              </a:defRPr>
            </a:lvl2pPr>
            <a:lvl3pPr marL="1149492" algn="l" rtl="0" fontAlgn="base">
              <a:spcBef>
                <a:spcPct val="0"/>
              </a:spcBef>
              <a:spcAft>
                <a:spcPct val="0"/>
              </a:spcAft>
              <a:defRPr kern="1200">
                <a:solidFill>
                  <a:schemeClr val="tx1"/>
                </a:solidFill>
                <a:latin typeface="Arial" charset="0"/>
                <a:ea typeface="+mn-ea"/>
                <a:cs typeface="+mn-cs"/>
              </a:defRPr>
            </a:lvl3pPr>
            <a:lvl4pPr marL="1724238" algn="l" rtl="0" fontAlgn="base">
              <a:spcBef>
                <a:spcPct val="0"/>
              </a:spcBef>
              <a:spcAft>
                <a:spcPct val="0"/>
              </a:spcAft>
              <a:defRPr kern="1200">
                <a:solidFill>
                  <a:schemeClr val="tx1"/>
                </a:solidFill>
                <a:latin typeface="Arial" charset="0"/>
                <a:ea typeface="+mn-ea"/>
                <a:cs typeface="+mn-cs"/>
              </a:defRPr>
            </a:lvl4pPr>
            <a:lvl5pPr marL="2298984" algn="l" rtl="0" fontAlgn="base">
              <a:spcBef>
                <a:spcPct val="0"/>
              </a:spcBef>
              <a:spcAft>
                <a:spcPct val="0"/>
              </a:spcAft>
              <a:defRPr kern="1200">
                <a:solidFill>
                  <a:schemeClr val="tx1"/>
                </a:solidFill>
                <a:latin typeface="Arial" charset="0"/>
                <a:ea typeface="+mn-ea"/>
                <a:cs typeface="+mn-cs"/>
              </a:defRPr>
            </a:lvl5pPr>
            <a:lvl6pPr marL="2873731" algn="l" defTabSz="1149492" rtl="0" eaLnBrk="1" latinLnBrk="0" hangingPunct="1">
              <a:defRPr kern="1200">
                <a:solidFill>
                  <a:schemeClr val="tx1"/>
                </a:solidFill>
                <a:latin typeface="Arial" charset="0"/>
                <a:ea typeface="+mn-ea"/>
                <a:cs typeface="+mn-cs"/>
              </a:defRPr>
            </a:lvl6pPr>
            <a:lvl7pPr marL="3448477" algn="l" defTabSz="1149492" rtl="0" eaLnBrk="1" latinLnBrk="0" hangingPunct="1">
              <a:defRPr kern="1200">
                <a:solidFill>
                  <a:schemeClr val="tx1"/>
                </a:solidFill>
                <a:latin typeface="Arial" charset="0"/>
                <a:ea typeface="+mn-ea"/>
                <a:cs typeface="+mn-cs"/>
              </a:defRPr>
            </a:lvl7pPr>
            <a:lvl8pPr marL="4023223" algn="l" defTabSz="1149492" rtl="0" eaLnBrk="1" latinLnBrk="0" hangingPunct="1">
              <a:defRPr kern="1200">
                <a:solidFill>
                  <a:schemeClr val="tx1"/>
                </a:solidFill>
                <a:latin typeface="Arial" charset="0"/>
                <a:ea typeface="+mn-ea"/>
                <a:cs typeface="+mn-cs"/>
              </a:defRPr>
            </a:lvl8pPr>
            <a:lvl9pPr marL="4597969" algn="l" defTabSz="1149492" rtl="0" eaLnBrk="1" latinLnBrk="0" hangingPunct="1">
              <a:defRPr kern="1200">
                <a:solidFill>
                  <a:schemeClr val="tx1"/>
                </a:solidFill>
                <a:latin typeface="Arial" charset="0"/>
                <a:ea typeface="+mn-ea"/>
                <a:cs typeface="+mn-cs"/>
              </a:defRPr>
            </a:lvl9pPr>
          </a:lstStyle>
          <a:p>
            <a:r>
              <a:rPr lang="en-US" altLang="en-US" sz="900" b="1" cap="all" dirty="0">
                <a:solidFill>
                  <a:srgbClr val="009FDA"/>
                </a:solidFill>
              </a:rPr>
              <a:t>Estimating Marginal Revenue/Cost</a:t>
            </a:r>
          </a:p>
        </p:txBody>
      </p:sp>
    </p:spTree>
    <p:extLst>
      <p:ext uri="{BB962C8B-B14F-4D97-AF65-F5344CB8AC3E}">
        <p14:creationId xmlns:p14="http://schemas.microsoft.com/office/powerpoint/2010/main" val="334567335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71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8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18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18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80" grpId="0" animBg="1"/>
      <p:bldP spid="7184" grpId="0"/>
      <p:bldP spid="718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431" y="354956"/>
            <a:ext cx="8327571" cy="4432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 Box 17"/>
          <p:cNvSpPr txBox="1">
            <a:spLocks noChangeArrowheads="1"/>
          </p:cNvSpPr>
          <p:nvPr/>
        </p:nvSpPr>
        <p:spPr bwMode="auto">
          <a:xfrm>
            <a:off x="4191000" y="589359"/>
            <a:ext cx="4191000" cy="1805984"/>
          </a:xfrm>
          <a:prstGeom prst="rect">
            <a:avLst/>
          </a:prstGeom>
          <a:solidFill>
            <a:schemeClr val="bg1"/>
          </a:solidFill>
          <a:ln>
            <a:noFill/>
          </a:ln>
          <a:effectLst/>
          <a:extLst/>
        </p:spPr>
        <p:txBody>
          <a:bodyPr wrap="square" lIns="81637" tIns="40819" rIns="81637" bIns="40819">
            <a:spAutoFit/>
          </a:bodyPr>
          <a:lstStyle>
            <a:lvl1pPr marL="114300" indent="-114300">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marL="110550" indent="-110550" fontAlgn="base">
              <a:spcBef>
                <a:spcPct val="50000"/>
              </a:spcBef>
              <a:spcAft>
                <a:spcPct val="0"/>
              </a:spcAft>
              <a:buFont typeface="Arial" panose="020B0604020202020204" pitchFamily="34" charset="0"/>
              <a:buChar char="•"/>
            </a:pPr>
            <a:r>
              <a:rPr lang="en-GB" altLang="en-US" sz="1400" dirty="0">
                <a:solidFill>
                  <a:srgbClr val="000000"/>
                </a:solidFill>
                <a:cs typeface="Times New Roman" pitchFamily="18" charset="0"/>
              </a:rPr>
              <a:t>As more budget is applied to a project, the marginal R/C </a:t>
            </a:r>
            <a:r>
              <a:rPr lang="en-GB" altLang="en-US" sz="1400" b="1" dirty="0">
                <a:solidFill>
                  <a:srgbClr val="009FDA"/>
                </a:solidFill>
                <a:latin typeface="Arial"/>
                <a:cs typeface="+mj-cs"/>
              </a:rPr>
              <a:t>declines</a:t>
            </a:r>
            <a:r>
              <a:rPr lang="en-GB" altLang="en-US" sz="1400" dirty="0">
                <a:solidFill>
                  <a:srgbClr val="000000"/>
                </a:solidFill>
                <a:cs typeface="Times New Roman" pitchFamily="18" charset="0"/>
              </a:rPr>
              <a:t>.</a:t>
            </a:r>
          </a:p>
          <a:p>
            <a:pPr marL="110550" indent="-110550" fontAlgn="base">
              <a:spcBef>
                <a:spcPct val="50000"/>
              </a:spcBef>
              <a:spcAft>
                <a:spcPct val="0"/>
              </a:spcAft>
              <a:buFont typeface="Arial" panose="020B0604020202020204" pitchFamily="34" charset="0"/>
              <a:buChar char="•"/>
            </a:pPr>
            <a:r>
              <a:rPr lang="en-GB" altLang="en-US" sz="1400" dirty="0">
                <a:solidFill>
                  <a:srgbClr val="000000"/>
                </a:solidFill>
                <a:cs typeface="Times New Roman" pitchFamily="18" charset="0"/>
              </a:rPr>
              <a:t>Greater </a:t>
            </a:r>
            <a:r>
              <a:rPr lang="en-GB" altLang="en-US" sz="1400" b="1" dirty="0">
                <a:solidFill>
                  <a:srgbClr val="009FDA"/>
                </a:solidFill>
                <a:latin typeface="Arial"/>
                <a:cs typeface="+mj-cs"/>
              </a:rPr>
              <a:t>curvature</a:t>
            </a:r>
            <a:r>
              <a:rPr lang="en-GB" altLang="en-US" sz="1400" dirty="0">
                <a:solidFill>
                  <a:srgbClr val="B5BA05"/>
                </a:solidFill>
                <a:cs typeface="Times New Roman" pitchFamily="18" charset="0"/>
              </a:rPr>
              <a:t> </a:t>
            </a:r>
            <a:r>
              <a:rPr lang="en-GB" altLang="en-US" sz="1400" dirty="0">
                <a:solidFill>
                  <a:srgbClr val="000000"/>
                </a:solidFill>
                <a:cs typeface="Times New Roman" pitchFamily="18" charset="0"/>
              </a:rPr>
              <a:t>in the Cumulative Revenue vs. Cumulative Cost plot corresponds to steeper </a:t>
            </a:r>
            <a:r>
              <a:rPr lang="en-GB" altLang="en-US" sz="1400" b="1" dirty="0">
                <a:solidFill>
                  <a:srgbClr val="009FDA"/>
                </a:solidFill>
                <a:latin typeface="Arial"/>
                <a:cs typeface="+mj-cs"/>
              </a:rPr>
              <a:t>slope</a:t>
            </a:r>
            <a:r>
              <a:rPr lang="en-GB" altLang="en-US" sz="1400" dirty="0">
                <a:solidFill>
                  <a:srgbClr val="000000"/>
                </a:solidFill>
                <a:cs typeface="Times New Roman" pitchFamily="18" charset="0"/>
              </a:rPr>
              <a:t> in the Marginal R/C plot.</a:t>
            </a:r>
          </a:p>
          <a:p>
            <a:pPr marL="110550" indent="-110550" fontAlgn="base">
              <a:spcBef>
                <a:spcPct val="50000"/>
              </a:spcBef>
              <a:spcAft>
                <a:spcPct val="0"/>
              </a:spcAft>
              <a:buFont typeface="Arial" panose="020B0604020202020204" pitchFamily="34" charset="0"/>
              <a:buChar char="•"/>
            </a:pPr>
            <a:r>
              <a:rPr lang="en-GB" altLang="en-US" sz="1400" dirty="0">
                <a:solidFill>
                  <a:srgbClr val="000000"/>
                </a:solidFill>
                <a:cs typeface="Times New Roman" pitchFamily="18" charset="0"/>
              </a:rPr>
              <a:t>How should the available budget be allocated to these projects to </a:t>
            </a:r>
            <a:r>
              <a:rPr lang="en-GB" altLang="en-US" sz="1400" b="1" dirty="0">
                <a:solidFill>
                  <a:srgbClr val="009FDA"/>
                </a:solidFill>
                <a:latin typeface="Arial"/>
                <a:cs typeface="+mj-cs"/>
              </a:rPr>
              <a:t>maximize direct revenue</a:t>
            </a:r>
            <a:r>
              <a:rPr lang="en-GB" altLang="en-US" sz="1400" dirty="0">
                <a:solidFill>
                  <a:srgbClr val="000000"/>
                </a:solidFill>
                <a:cs typeface="Times New Roman" pitchFamily="18" charset="0"/>
              </a:rPr>
              <a:t>?</a:t>
            </a:r>
          </a:p>
        </p:txBody>
      </p:sp>
      <p:sp>
        <p:nvSpPr>
          <p:cNvPr id="10" name="Footer Placeholder 1"/>
          <p:cNvSpPr txBox="1">
            <a:spLocks/>
          </p:cNvSpPr>
          <p:nvPr/>
        </p:nvSpPr>
        <p:spPr bwMode="auto">
          <a:xfrm>
            <a:off x="991054" y="4914681"/>
            <a:ext cx="6399893" cy="2288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1637" tIns="40819" rIns="81637" bIns="40819" numCol="1" anchor="t" anchorCtr="0" compatLnSpc="1">
            <a:prstTxWarp prst="textNoShape">
              <a:avLst/>
            </a:prstTxWarp>
          </a:bodyPr>
          <a:lstStyle>
            <a:defPPr>
              <a:defRPr lang="en-US"/>
            </a:defPPr>
            <a:lvl1pPr algn="l" rtl="0" fontAlgn="base">
              <a:spcBef>
                <a:spcPct val="0"/>
              </a:spcBef>
              <a:spcAft>
                <a:spcPct val="0"/>
              </a:spcAft>
              <a:defRPr sz="1800" kern="1200">
                <a:solidFill>
                  <a:schemeClr val="tx1"/>
                </a:solidFill>
                <a:latin typeface="Arial" charset="0"/>
                <a:ea typeface="+mn-ea"/>
                <a:cs typeface="+mn-cs"/>
              </a:defRPr>
            </a:lvl1pPr>
            <a:lvl2pPr marL="574746" algn="l" rtl="0" fontAlgn="base">
              <a:spcBef>
                <a:spcPct val="0"/>
              </a:spcBef>
              <a:spcAft>
                <a:spcPct val="0"/>
              </a:spcAft>
              <a:defRPr kern="1200">
                <a:solidFill>
                  <a:schemeClr val="tx1"/>
                </a:solidFill>
                <a:latin typeface="Arial" charset="0"/>
                <a:ea typeface="+mn-ea"/>
                <a:cs typeface="+mn-cs"/>
              </a:defRPr>
            </a:lvl2pPr>
            <a:lvl3pPr marL="1149492" algn="l" rtl="0" fontAlgn="base">
              <a:spcBef>
                <a:spcPct val="0"/>
              </a:spcBef>
              <a:spcAft>
                <a:spcPct val="0"/>
              </a:spcAft>
              <a:defRPr kern="1200">
                <a:solidFill>
                  <a:schemeClr val="tx1"/>
                </a:solidFill>
                <a:latin typeface="Arial" charset="0"/>
                <a:ea typeface="+mn-ea"/>
                <a:cs typeface="+mn-cs"/>
              </a:defRPr>
            </a:lvl3pPr>
            <a:lvl4pPr marL="1724238" algn="l" rtl="0" fontAlgn="base">
              <a:spcBef>
                <a:spcPct val="0"/>
              </a:spcBef>
              <a:spcAft>
                <a:spcPct val="0"/>
              </a:spcAft>
              <a:defRPr kern="1200">
                <a:solidFill>
                  <a:schemeClr val="tx1"/>
                </a:solidFill>
                <a:latin typeface="Arial" charset="0"/>
                <a:ea typeface="+mn-ea"/>
                <a:cs typeface="+mn-cs"/>
              </a:defRPr>
            </a:lvl4pPr>
            <a:lvl5pPr marL="2298984" algn="l" rtl="0" fontAlgn="base">
              <a:spcBef>
                <a:spcPct val="0"/>
              </a:spcBef>
              <a:spcAft>
                <a:spcPct val="0"/>
              </a:spcAft>
              <a:defRPr kern="1200">
                <a:solidFill>
                  <a:schemeClr val="tx1"/>
                </a:solidFill>
                <a:latin typeface="Arial" charset="0"/>
                <a:ea typeface="+mn-ea"/>
                <a:cs typeface="+mn-cs"/>
              </a:defRPr>
            </a:lvl5pPr>
            <a:lvl6pPr marL="2873731" algn="l" defTabSz="1149492" rtl="0" eaLnBrk="1" latinLnBrk="0" hangingPunct="1">
              <a:defRPr kern="1200">
                <a:solidFill>
                  <a:schemeClr val="tx1"/>
                </a:solidFill>
                <a:latin typeface="Arial" charset="0"/>
                <a:ea typeface="+mn-ea"/>
                <a:cs typeface="+mn-cs"/>
              </a:defRPr>
            </a:lvl6pPr>
            <a:lvl7pPr marL="3448477" algn="l" defTabSz="1149492" rtl="0" eaLnBrk="1" latinLnBrk="0" hangingPunct="1">
              <a:defRPr kern="1200">
                <a:solidFill>
                  <a:schemeClr val="tx1"/>
                </a:solidFill>
                <a:latin typeface="Arial" charset="0"/>
                <a:ea typeface="+mn-ea"/>
                <a:cs typeface="+mn-cs"/>
              </a:defRPr>
            </a:lvl7pPr>
            <a:lvl8pPr marL="4023223" algn="l" defTabSz="1149492" rtl="0" eaLnBrk="1" latinLnBrk="0" hangingPunct="1">
              <a:defRPr kern="1200">
                <a:solidFill>
                  <a:schemeClr val="tx1"/>
                </a:solidFill>
                <a:latin typeface="Arial" charset="0"/>
                <a:ea typeface="+mn-ea"/>
                <a:cs typeface="+mn-cs"/>
              </a:defRPr>
            </a:lvl8pPr>
            <a:lvl9pPr marL="4597969" algn="l" defTabSz="1149492" rtl="0" eaLnBrk="1" latinLnBrk="0" hangingPunct="1">
              <a:defRPr kern="1200">
                <a:solidFill>
                  <a:schemeClr val="tx1"/>
                </a:solidFill>
                <a:latin typeface="Arial" charset="0"/>
                <a:ea typeface="+mn-ea"/>
                <a:cs typeface="+mn-cs"/>
              </a:defRPr>
            </a:lvl9pPr>
          </a:lstStyle>
          <a:p>
            <a:r>
              <a:rPr lang="en-US" altLang="en-US" sz="900" b="1" cap="all" dirty="0">
                <a:solidFill>
                  <a:srgbClr val="009FDA"/>
                </a:solidFill>
              </a:rPr>
              <a:t>Estimating Marginal Revenue/Cost</a:t>
            </a:r>
          </a:p>
        </p:txBody>
      </p:sp>
      <p:sp>
        <p:nvSpPr>
          <p:cNvPr id="3" name="Slide Number Placeholder 2"/>
          <p:cNvSpPr>
            <a:spLocks noGrp="1"/>
          </p:cNvSpPr>
          <p:nvPr>
            <p:ph type="sldNum" sz="quarter" idx="11"/>
          </p:nvPr>
        </p:nvSpPr>
        <p:spPr/>
        <p:txBody>
          <a:bodyPr/>
          <a:lstStyle/>
          <a:p>
            <a:fld id="{DDB886B6-1D23-4405-8844-23CE59DBD6E2}" type="slidenum">
              <a:rPr lang="en-US" altLang="en-US" smtClean="0"/>
              <a:pPr/>
              <a:t>13</a:t>
            </a:fld>
            <a:endParaRPr lang="en-US" altLang="en-US" dirty="0"/>
          </a:p>
        </p:txBody>
      </p:sp>
      <p:sp>
        <p:nvSpPr>
          <p:cNvPr id="12" name="TextBox 11"/>
          <p:cNvSpPr txBox="1"/>
          <p:nvPr/>
        </p:nvSpPr>
        <p:spPr>
          <a:xfrm>
            <a:off x="1231285" y="15785"/>
            <a:ext cx="6640881" cy="327184"/>
          </a:xfrm>
          <a:prstGeom prst="rect">
            <a:avLst/>
          </a:prstGeom>
          <a:noFill/>
        </p:spPr>
        <p:txBody>
          <a:bodyPr wrap="none" lIns="64941" tIns="32470" rIns="64941" bIns="32470" rtlCol="0">
            <a:spAutoFit/>
          </a:bodyPr>
          <a:lstStyle/>
          <a:p>
            <a:pPr algn="ctr" fontAlgn="base">
              <a:spcBef>
                <a:spcPct val="0"/>
              </a:spcBef>
              <a:spcAft>
                <a:spcPct val="0"/>
              </a:spcAft>
            </a:pPr>
            <a:r>
              <a:rPr lang="en-US" sz="1700" b="1" dirty="0">
                <a:solidFill>
                  <a:srgbClr val="FFFFFF"/>
                </a:solidFill>
                <a:cs typeface="Times New Roman" pitchFamily="18" charset="0"/>
              </a:rPr>
              <a:t>Marginal Revenue/Cost as a Function of Budget, Tax Year 2006</a:t>
            </a:r>
            <a:endParaRPr lang="en-US" sz="1700" dirty="0">
              <a:solidFill>
                <a:srgbClr val="FFFFFF"/>
              </a:solidFill>
              <a:cs typeface="Times New Roman" pitchFamily="18" charset="0"/>
            </a:endParaRPr>
          </a:p>
        </p:txBody>
      </p:sp>
    </p:spTree>
    <p:extLst>
      <p:ext uri="{BB962C8B-B14F-4D97-AF65-F5344CB8AC3E}">
        <p14:creationId xmlns:p14="http://schemas.microsoft.com/office/powerpoint/2010/main" val="1570755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430" y="354956"/>
            <a:ext cx="8328045" cy="4432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 Box 17"/>
          <p:cNvSpPr txBox="1">
            <a:spLocks noChangeArrowheads="1"/>
          </p:cNvSpPr>
          <p:nvPr/>
        </p:nvSpPr>
        <p:spPr bwMode="auto">
          <a:xfrm>
            <a:off x="4213531" y="589366"/>
            <a:ext cx="4136571" cy="1267375"/>
          </a:xfrm>
          <a:prstGeom prst="rect">
            <a:avLst/>
          </a:prstGeom>
          <a:solidFill>
            <a:schemeClr val="bg1"/>
          </a:solidFill>
          <a:ln>
            <a:noFill/>
          </a:ln>
          <a:effectLst/>
          <a:extLst/>
        </p:spPr>
        <p:txBody>
          <a:bodyPr wrap="square" lIns="81637" tIns="40819" rIns="81637" bIns="40819">
            <a:spAutoFit/>
          </a:bodyPr>
          <a:lstStyle>
            <a:lvl1pPr marL="114300" indent="-114300">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marL="110550" indent="-110550" fontAlgn="base">
              <a:spcBef>
                <a:spcPct val="50000"/>
              </a:spcBef>
              <a:spcAft>
                <a:spcPct val="0"/>
              </a:spcAft>
              <a:buFont typeface="Arial" panose="020B0604020202020204" pitchFamily="34" charset="0"/>
              <a:buChar char="•"/>
            </a:pPr>
            <a:r>
              <a:rPr lang="en-GB" altLang="en-US" sz="1400" dirty="0">
                <a:solidFill>
                  <a:srgbClr val="000000"/>
                </a:solidFill>
                <a:cs typeface="Times New Roman" pitchFamily="18" charset="0"/>
              </a:rPr>
              <a:t>Direct revenue is maximized when the marginal R/C ratio is </a:t>
            </a:r>
            <a:r>
              <a:rPr lang="en-GB" altLang="en-US" sz="1400" b="1" dirty="0">
                <a:solidFill>
                  <a:srgbClr val="009FDA"/>
                </a:solidFill>
                <a:latin typeface="Arial"/>
                <a:cs typeface="+mj-cs"/>
              </a:rPr>
              <a:t>the same </a:t>
            </a:r>
            <a:r>
              <a:rPr lang="en-GB" altLang="en-US" sz="1400" dirty="0">
                <a:solidFill>
                  <a:srgbClr val="000000"/>
                </a:solidFill>
                <a:cs typeface="Times New Roman" pitchFamily="18" charset="0"/>
              </a:rPr>
              <a:t>for all projects.</a:t>
            </a:r>
          </a:p>
          <a:p>
            <a:pPr marL="110550" indent="-110550" fontAlgn="base">
              <a:spcBef>
                <a:spcPct val="50000"/>
              </a:spcBef>
              <a:spcAft>
                <a:spcPct val="0"/>
              </a:spcAft>
              <a:buFont typeface="Arial" panose="020B0604020202020204" pitchFamily="34" charset="0"/>
              <a:buChar char="•"/>
            </a:pPr>
            <a:r>
              <a:rPr lang="en-GB" altLang="en-US" sz="1400" dirty="0">
                <a:solidFill>
                  <a:srgbClr val="000000"/>
                </a:solidFill>
                <a:cs typeface="Times New Roman" pitchFamily="18" charset="0"/>
              </a:rPr>
              <a:t>Otherwise, revenue could be increased by </a:t>
            </a:r>
            <a:r>
              <a:rPr lang="en-GB" altLang="en-US" sz="1400" b="1" dirty="0">
                <a:solidFill>
                  <a:srgbClr val="009FDA"/>
                </a:solidFill>
                <a:latin typeface="Arial"/>
                <a:cs typeface="+mj-cs"/>
              </a:rPr>
              <a:t>shifting resources </a:t>
            </a:r>
            <a:r>
              <a:rPr lang="en-GB" altLang="en-US" sz="1400" dirty="0">
                <a:solidFill>
                  <a:srgbClr val="000000"/>
                </a:solidFill>
                <a:cs typeface="Times New Roman" pitchFamily="18" charset="0"/>
              </a:rPr>
              <a:t>from projects with low MR/C to those with higher MR/C.</a:t>
            </a:r>
          </a:p>
        </p:txBody>
      </p:sp>
      <p:sp>
        <p:nvSpPr>
          <p:cNvPr id="8" name="Footer Placeholder 1"/>
          <p:cNvSpPr txBox="1">
            <a:spLocks/>
          </p:cNvSpPr>
          <p:nvPr/>
        </p:nvSpPr>
        <p:spPr bwMode="auto">
          <a:xfrm>
            <a:off x="991054" y="4914681"/>
            <a:ext cx="6399893" cy="2288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1637" tIns="40819" rIns="81637" bIns="40819" numCol="1" anchor="t" anchorCtr="0" compatLnSpc="1">
            <a:prstTxWarp prst="textNoShape">
              <a:avLst/>
            </a:prstTxWarp>
          </a:bodyPr>
          <a:lstStyle>
            <a:defPPr>
              <a:defRPr lang="en-US"/>
            </a:defPPr>
            <a:lvl1pPr algn="l" rtl="0" fontAlgn="base">
              <a:spcBef>
                <a:spcPct val="0"/>
              </a:spcBef>
              <a:spcAft>
                <a:spcPct val="0"/>
              </a:spcAft>
              <a:defRPr sz="1800" kern="1200">
                <a:solidFill>
                  <a:schemeClr val="tx1"/>
                </a:solidFill>
                <a:latin typeface="Arial" charset="0"/>
                <a:ea typeface="+mn-ea"/>
                <a:cs typeface="+mn-cs"/>
              </a:defRPr>
            </a:lvl1pPr>
            <a:lvl2pPr marL="574746" algn="l" rtl="0" fontAlgn="base">
              <a:spcBef>
                <a:spcPct val="0"/>
              </a:spcBef>
              <a:spcAft>
                <a:spcPct val="0"/>
              </a:spcAft>
              <a:defRPr kern="1200">
                <a:solidFill>
                  <a:schemeClr val="tx1"/>
                </a:solidFill>
                <a:latin typeface="Arial" charset="0"/>
                <a:ea typeface="+mn-ea"/>
                <a:cs typeface="+mn-cs"/>
              </a:defRPr>
            </a:lvl2pPr>
            <a:lvl3pPr marL="1149492" algn="l" rtl="0" fontAlgn="base">
              <a:spcBef>
                <a:spcPct val="0"/>
              </a:spcBef>
              <a:spcAft>
                <a:spcPct val="0"/>
              </a:spcAft>
              <a:defRPr kern="1200">
                <a:solidFill>
                  <a:schemeClr val="tx1"/>
                </a:solidFill>
                <a:latin typeface="Arial" charset="0"/>
                <a:ea typeface="+mn-ea"/>
                <a:cs typeface="+mn-cs"/>
              </a:defRPr>
            </a:lvl3pPr>
            <a:lvl4pPr marL="1724238" algn="l" rtl="0" fontAlgn="base">
              <a:spcBef>
                <a:spcPct val="0"/>
              </a:spcBef>
              <a:spcAft>
                <a:spcPct val="0"/>
              </a:spcAft>
              <a:defRPr kern="1200">
                <a:solidFill>
                  <a:schemeClr val="tx1"/>
                </a:solidFill>
                <a:latin typeface="Arial" charset="0"/>
                <a:ea typeface="+mn-ea"/>
                <a:cs typeface="+mn-cs"/>
              </a:defRPr>
            </a:lvl4pPr>
            <a:lvl5pPr marL="2298984" algn="l" rtl="0" fontAlgn="base">
              <a:spcBef>
                <a:spcPct val="0"/>
              </a:spcBef>
              <a:spcAft>
                <a:spcPct val="0"/>
              </a:spcAft>
              <a:defRPr kern="1200">
                <a:solidFill>
                  <a:schemeClr val="tx1"/>
                </a:solidFill>
                <a:latin typeface="Arial" charset="0"/>
                <a:ea typeface="+mn-ea"/>
                <a:cs typeface="+mn-cs"/>
              </a:defRPr>
            </a:lvl5pPr>
            <a:lvl6pPr marL="2873731" algn="l" defTabSz="1149492" rtl="0" eaLnBrk="1" latinLnBrk="0" hangingPunct="1">
              <a:defRPr kern="1200">
                <a:solidFill>
                  <a:schemeClr val="tx1"/>
                </a:solidFill>
                <a:latin typeface="Arial" charset="0"/>
                <a:ea typeface="+mn-ea"/>
                <a:cs typeface="+mn-cs"/>
              </a:defRPr>
            </a:lvl6pPr>
            <a:lvl7pPr marL="3448477" algn="l" defTabSz="1149492" rtl="0" eaLnBrk="1" latinLnBrk="0" hangingPunct="1">
              <a:defRPr kern="1200">
                <a:solidFill>
                  <a:schemeClr val="tx1"/>
                </a:solidFill>
                <a:latin typeface="Arial" charset="0"/>
                <a:ea typeface="+mn-ea"/>
                <a:cs typeface="+mn-cs"/>
              </a:defRPr>
            </a:lvl7pPr>
            <a:lvl8pPr marL="4023223" algn="l" defTabSz="1149492" rtl="0" eaLnBrk="1" latinLnBrk="0" hangingPunct="1">
              <a:defRPr kern="1200">
                <a:solidFill>
                  <a:schemeClr val="tx1"/>
                </a:solidFill>
                <a:latin typeface="Arial" charset="0"/>
                <a:ea typeface="+mn-ea"/>
                <a:cs typeface="+mn-cs"/>
              </a:defRPr>
            </a:lvl8pPr>
            <a:lvl9pPr marL="4597969" algn="l" defTabSz="1149492" rtl="0" eaLnBrk="1" latinLnBrk="0" hangingPunct="1">
              <a:defRPr kern="1200">
                <a:solidFill>
                  <a:schemeClr val="tx1"/>
                </a:solidFill>
                <a:latin typeface="Arial" charset="0"/>
                <a:ea typeface="+mn-ea"/>
                <a:cs typeface="+mn-cs"/>
              </a:defRPr>
            </a:lvl9pPr>
          </a:lstStyle>
          <a:p>
            <a:r>
              <a:rPr lang="en-US" altLang="en-US" sz="900" b="1" cap="all" dirty="0">
                <a:solidFill>
                  <a:srgbClr val="009FDA"/>
                </a:solidFill>
              </a:rPr>
              <a:t>Estimating Marginal Revenue/Cost</a:t>
            </a:r>
          </a:p>
        </p:txBody>
      </p:sp>
      <p:sp>
        <p:nvSpPr>
          <p:cNvPr id="4" name="Slide Number Placeholder 3"/>
          <p:cNvSpPr>
            <a:spLocks noGrp="1"/>
          </p:cNvSpPr>
          <p:nvPr>
            <p:ph type="sldNum" sz="quarter" idx="11"/>
          </p:nvPr>
        </p:nvSpPr>
        <p:spPr/>
        <p:txBody>
          <a:bodyPr/>
          <a:lstStyle/>
          <a:p>
            <a:fld id="{DDB886B6-1D23-4405-8844-23CE59DBD6E2}" type="slidenum">
              <a:rPr lang="en-US" altLang="en-US" smtClean="0"/>
              <a:pPr/>
              <a:t>14</a:t>
            </a:fld>
            <a:endParaRPr lang="en-US" altLang="en-US" dirty="0"/>
          </a:p>
        </p:txBody>
      </p:sp>
      <p:sp>
        <p:nvSpPr>
          <p:cNvPr id="9" name="TextBox 8"/>
          <p:cNvSpPr txBox="1"/>
          <p:nvPr/>
        </p:nvSpPr>
        <p:spPr>
          <a:xfrm>
            <a:off x="1231285" y="15785"/>
            <a:ext cx="6640881" cy="327184"/>
          </a:xfrm>
          <a:prstGeom prst="rect">
            <a:avLst/>
          </a:prstGeom>
          <a:noFill/>
        </p:spPr>
        <p:txBody>
          <a:bodyPr wrap="none" lIns="64941" tIns="32470" rIns="64941" bIns="32470" rtlCol="0">
            <a:spAutoFit/>
          </a:bodyPr>
          <a:lstStyle/>
          <a:p>
            <a:pPr algn="ctr" fontAlgn="base">
              <a:spcBef>
                <a:spcPct val="0"/>
              </a:spcBef>
              <a:spcAft>
                <a:spcPct val="0"/>
              </a:spcAft>
            </a:pPr>
            <a:r>
              <a:rPr lang="en-US" sz="1700" b="1" dirty="0">
                <a:solidFill>
                  <a:srgbClr val="FFFFFF"/>
                </a:solidFill>
                <a:cs typeface="Times New Roman" pitchFamily="18" charset="0"/>
              </a:rPr>
              <a:t>Marginal Revenue/Cost as a Function of Budget, Tax Year 2006</a:t>
            </a:r>
            <a:endParaRPr lang="en-US" sz="1700" dirty="0">
              <a:solidFill>
                <a:srgbClr val="FFFFFF"/>
              </a:solidFill>
              <a:cs typeface="Times New Roman" pitchFamily="18" charset="0"/>
            </a:endParaRPr>
          </a:p>
        </p:txBody>
      </p:sp>
    </p:spTree>
    <p:extLst>
      <p:ext uri="{BB962C8B-B14F-4D97-AF65-F5344CB8AC3E}">
        <p14:creationId xmlns:p14="http://schemas.microsoft.com/office/powerpoint/2010/main" val="2081435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TextBox 5"/>
          <p:cNvSpPr txBox="1"/>
          <p:nvPr/>
        </p:nvSpPr>
        <p:spPr>
          <a:xfrm>
            <a:off x="286000" y="4119967"/>
            <a:ext cx="8610600" cy="728766"/>
          </a:xfrm>
          <a:prstGeom prst="rect">
            <a:avLst/>
          </a:prstGeom>
          <a:noFill/>
        </p:spPr>
        <p:txBody>
          <a:bodyPr wrap="square" lIns="81637" tIns="40819" rIns="81637" bIns="40819" rtlCol="0">
            <a:spAutoFit/>
          </a:bodyPr>
          <a:lstStyle/>
          <a:p>
            <a:pPr marL="153069" indent="-102047" fontAlgn="base">
              <a:spcBef>
                <a:spcPct val="0"/>
              </a:spcBef>
              <a:spcAft>
                <a:spcPct val="0"/>
              </a:spcAft>
            </a:pPr>
            <a:r>
              <a:rPr lang="en-US" sz="1400" b="1" dirty="0">
                <a:solidFill>
                  <a:srgbClr val="000000"/>
                </a:solidFill>
                <a:cs typeface="Times New Roman" pitchFamily="18" charset="0"/>
              </a:rPr>
              <a:t>*	These are “optimal” allocations only in the sense that they maximize net direct revenue in the absence of any constraints.  They are not truly optimal since they don’t account for indirect effects, other benefits or costs, constraints, or valuations of benefits and costs other than dollars.</a:t>
            </a:r>
          </a:p>
        </p:txBody>
      </p:sp>
      <p:sp>
        <p:nvSpPr>
          <p:cNvPr id="2" name="Title 1"/>
          <p:cNvSpPr>
            <a:spLocks noGrp="1"/>
          </p:cNvSpPr>
          <p:nvPr>
            <p:ph type="title"/>
          </p:nvPr>
        </p:nvSpPr>
        <p:spPr>
          <a:xfrm>
            <a:off x="457200" y="441724"/>
            <a:ext cx="8229600" cy="308372"/>
          </a:xfrm>
        </p:spPr>
        <p:txBody>
          <a:bodyPr/>
          <a:lstStyle/>
          <a:p>
            <a:r>
              <a:rPr lang="en-US" sz="2000" b="1" dirty="0">
                <a:solidFill>
                  <a:srgbClr val="3333FF"/>
                </a:solidFill>
              </a:rPr>
              <a:t>Actual</a:t>
            </a:r>
            <a:r>
              <a:rPr lang="en-US" sz="2000" b="1" dirty="0"/>
              <a:t> </a:t>
            </a:r>
            <a:r>
              <a:rPr lang="en-US" sz="2000" b="1" dirty="0">
                <a:solidFill>
                  <a:schemeClr val="tx1"/>
                </a:solidFill>
              </a:rPr>
              <a:t>vs.</a:t>
            </a:r>
            <a:r>
              <a:rPr lang="en-US" sz="2000" b="1" dirty="0"/>
              <a:t> </a:t>
            </a:r>
            <a:r>
              <a:rPr lang="en-US" sz="2000" b="1" dirty="0">
                <a:solidFill>
                  <a:srgbClr val="00B050"/>
                </a:solidFill>
              </a:rPr>
              <a:t>Optimal*</a:t>
            </a:r>
            <a:r>
              <a:rPr lang="en-US" sz="2000" b="1" dirty="0"/>
              <a:t> </a:t>
            </a:r>
            <a:r>
              <a:rPr lang="en-US" sz="2000" b="1" dirty="0">
                <a:solidFill>
                  <a:schemeClr val="tx1"/>
                </a:solidFill>
              </a:rPr>
              <a:t>Revenue and Cost ($ M)</a:t>
            </a:r>
          </a:p>
        </p:txBody>
      </p:sp>
      <p:sp>
        <p:nvSpPr>
          <p:cNvPr id="18" name="Slide Number Placeholder 17"/>
          <p:cNvSpPr>
            <a:spLocks noGrp="1"/>
          </p:cNvSpPr>
          <p:nvPr>
            <p:ph type="sldNum" sz="quarter" idx="11"/>
          </p:nvPr>
        </p:nvSpPr>
        <p:spPr/>
        <p:txBody>
          <a:bodyPr/>
          <a:lstStyle/>
          <a:p>
            <a:fld id="{F96B2266-F913-4660-8D08-EB91678F056D}" type="slidenum">
              <a:rPr lang="en-US" altLang="en-US" smtClean="0"/>
              <a:pPr/>
              <a:t>15</a:t>
            </a:fld>
            <a:endParaRPr lang="en-US" altLang="en-US"/>
          </a:p>
        </p:txBody>
      </p:sp>
      <p:sp>
        <p:nvSpPr>
          <p:cNvPr id="19" name="Footer Placeholder 1"/>
          <p:cNvSpPr txBox="1">
            <a:spLocks/>
          </p:cNvSpPr>
          <p:nvPr/>
        </p:nvSpPr>
        <p:spPr bwMode="auto">
          <a:xfrm>
            <a:off x="991054" y="4914681"/>
            <a:ext cx="6399893" cy="2288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1637" tIns="40819" rIns="81637" bIns="40819" numCol="1" anchor="t" anchorCtr="0" compatLnSpc="1">
            <a:prstTxWarp prst="textNoShape">
              <a:avLst/>
            </a:prstTxWarp>
          </a:bodyPr>
          <a:lstStyle>
            <a:defPPr>
              <a:defRPr lang="en-US"/>
            </a:defPPr>
            <a:lvl1pPr algn="l" rtl="0" fontAlgn="base">
              <a:spcBef>
                <a:spcPct val="0"/>
              </a:spcBef>
              <a:spcAft>
                <a:spcPct val="0"/>
              </a:spcAft>
              <a:defRPr sz="1800" kern="1200">
                <a:solidFill>
                  <a:schemeClr val="tx1"/>
                </a:solidFill>
                <a:latin typeface="Arial" charset="0"/>
                <a:ea typeface="+mn-ea"/>
                <a:cs typeface="+mn-cs"/>
              </a:defRPr>
            </a:lvl1pPr>
            <a:lvl2pPr marL="574746" algn="l" rtl="0" fontAlgn="base">
              <a:spcBef>
                <a:spcPct val="0"/>
              </a:spcBef>
              <a:spcAft>
                <a:spcPct val="0"/>
              </a:spcAft>
              <a:defRPr kern="1200">
                <a:solidFill>
                  <a:schemeClr val="tx1"/>
                </a:solidFill>
                <a:latin typeface="Arial" charset="0"/>
                <a:ea typeface="+mn-ea"/>
                <a:cs typeface="+mn-cs"/>
              </a:defRPr>
            </a:lvl2pPr>
            <a:lvl3pPr marL="1149492" algn="l" rtl="0" fontAlgn="base">
              <a:spcBef>
                <a:spcPct val="0"/>
              </a:spcBef>
              <a:spcAft>
                <a:spcPct val="0"/>
              </a:spcAft>
              <a:defRPr kern="1200">
                <a:solidFill>
                  <a:schemeClr val="tx1"/>
                </a:solidFill>
                <a:latin typeface="Arial" charset="0"/>
                <a:ea typeface="+mn-ea"/>
                <a:cs typeface="+mn-cs"/>
              </a:defRPr>
            </a:lvl3pPr>
            <a:lvl4pPr marL="1724238" algn="l" rtl="0" fontAlgn="base">
              <a:spcBef>
                <a:spcPct val="0"/>
              </a:spcBef>
              <a:spcAft>
                <a:spcPct val="0"/>
              </a:spcAft>
              <a:defRPr kern="1200">
                <a:solidFill>
                  <a:schemeClr val="tx1"/>
                </a:solidFill>
                <a:latin typeface="Arial" charset="0"/>
                <a:ea typeface="+mn-ea"/>
                <a:cs typeface="+mn-cs"/>
              </a:defRPr>
            </a:lvl4pPr>
            <a:lvl5pPr marL="2298984" algn="l" rtl="0" fontAlgn="base">
              <a:spcBef>
                <a:spcPct val="0"/>
              </a:spcBef>
              <a:spcAft>
                <a:spcPct val="0"/>
              </a:spcAft>
              <a:defRPr kern="1200">
                <a:solidFill>
                  <a:schemeClr val="tx1"/>
                </a:solidFill>
                <a:latin typeface="Arial" charset="0"/>
                <a:ea typeface="+mn-ea"/>
                <a:cs typeface="+mn-cs"/>
              </a:defRPr>
            </a:lvl5pPr>
            <a:lvl6pPr marL="2873731" algn="l" defTabSz="1149492" rtl="0" eaLnBrk="1" latinLnBrk="0" hangingPunct="1">
              <a:defRPr kern="1200">
                <a:solidFill>
                  <a:schemeClr val="tx1"/>
                </a:solidFill>
                <a:latin typeface="Arial" charset="0"/>
                <a:ea typeface="+mn-ea"/>
                <a:cs typeface="+mn-cs"/>
              </a:defRPr>
            </a:lvl6pPr>
            <a:lvl7pPr marL="3448477" algn="l" defTabSz="1149492" rtl="0" eaLnBrk="1" latinLnBrk="0" hangingPunct="1">
              <a:defRPr kern="1200">
                <a:solidFill>
                  <a:schemeClr val="tx1"/>
                </a:solidFill>
                <a:latin typeface="Arial" charset="0"/>
                <a:ea typeface="+mn-ea"/>
                <a:cs typeface="+mn-cs"/>
              </a:defRPr>
            </a:lvl7pPr>
            <a:lvl8pPr marL="4023223" algn="l" defTabSz="1149492" rtl="0" eaLnBrk="1" latinLnBrk="0" hangingPunct="1">
              <a:defRPr kern="1200">
                <a:solidFill>
                  <a:schemeClr val="tx1"/>
                </a:solidFill>
                <a:latin typeface="Arial" charset="0"/>
                <a:ea typeface="+mn-ea"/>
                <a:cs typeface="+mn-cs"/>
              </a:defRPr>
            </a:lvl8pPr>
            <a:lvl9pPr marL="4597969" algn="l" defTabSz="1149492" rtl="0" eaLnBrk="1" latinLnBrk="0" hangingPunct="1">
              <a:defRPr kern="1200">
                <a:solidFill>
                  <a:schemeClr val="tx1"/>
                </a:solidFill>
                <a:latin typeface="Arial" charset="0"/>
                <a:ea typeface="+mn-ea"/>
                <a:cs typeface="+mn-cs"/>
              </a:defRPr>
            </a:lvl9pPr>
          </a:lstStyle>
          <a:p>
            <a:r>
              <a:rPr lang="en-US" altLang="en-US" sz="900" b="1" cap="all" dirty="0">
                <a:solidFill>
                  <a:srgbClr val="009FDA"/>
                </a:solidFill>
              </a:rPr>
              <a:t>Estimating Marginal Revenue/Cost</a:t>
            </a:r>
          </a:p>
        </p:txBody>
      </p:sp>
      <p:graphicFrame>
        <p:nvGraphicFramePr>
          <p:cNvPr id="7" name="Table 6"/>
          <p:cNvGraphicFramePr>
            <a:graphicFrameLocks noGrp="1"/>
          </p:cNvGraphicFramePr>
          <p:nvPr>
            <p:extLst>
              <p:ext uri="{D42A27DB-BD31-4B8C-83A1-F6EECF244321}">
                <p14:modId xmlns:p14="http://schemas.microsoft.com/office/powerpoint/2010/main" val="3509729121"/>
              </p:ext>
            </p:extLst>
          </p:nvPr>
        </p:nvGraphicFramePr>
        <p:xfrm>
          <a:off x="418352" y="803675"/>
          <a:ext cx="8344649" cy="3321847"/>
        </p:xfrm>
        <a:graphic>
          <a:graphicData uri="http://schemas.openxmlformats.org/drawingml/2006/table">
            <a:tbl>
              <a:tblPr firstRow="1" firstCol="1" bandRow="1">
                <a:tableStyleId>{5C22544A-7EE6-4342-B048-85BDC9FD1C3A}</a:tableStyleId>
              </a:tblPr>
              <a:tblGrid>
                <a:gridCol w="632365"/>
                <a:gridCol w="632365"/>
                <a:gridCol w="632365"/>
                <a:gridCol w="634989"/>
                <a:gridCol w="637613"/>
                <a:gridCol w="637613"/>
                <a:gridCol w="633239"/>
                <a:gridCol w="633239"/>
                <a:gridCol w="635864"/>
                <a:gridCol w="637613"/>
                <a:gridCol w="637613"/>
                <a:gridCol w="627992"/>
                <a:gridCol w="731779"/>
              </a:tblGrid>
              <a:tr h="312963">
                <a:tc rowSpan="2">
                  <a:txBody>
                    <a:bodyPr/>
                    <a:lstStyle/>
                    <a:p>
                      <a:pPr marL="0" marR="0" algn="ctr">
                        <a:lnSpc>
                          <a:spcPct val="115000"/>
                        </a:lnSpc>
                        <a:spcBef>
                          <a:spcPts val="0"/>
                        </a:spcBef>
                        <a:spcAft>
                          <a:spcPts val="0"/>
                        </a:spcAft>
                      </a:pPr>
                      <a:r>
                        <a:rPr lang="en-US" sz="1000" dirty="0">
                          <a:effectLst/>
                        </a:rPr>
                        <a:t>Project</a:t>
                      </a:r>
                      <a:endParaRPr lang="en-US" sz="1000" dirty="0">
                        <a:effectLst/>
                        <a:latin typeface="Calibri"/>
                        <a:ea typeface="Calibri"/>
                        <a:cs typeface="Times New Roman"/>
                      </a:endParaRPr>
                    </a:p>
                  </a:txBody>
                  <a:tcPr marL="0" marR="9602"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lumMod val="50000"/>
                      </a:schemeClr>
                    </a:solidFill>
                  </a:tcPr>
                </a:tc>
                <a:tc gridSpan="5">
                  <a:txBody>
                    <a:bodyPr/>
                    <a:lstStyle/>
                    <a:p>
                      <a:pPr marL="0" marR="0" algn="ctr">
                        <a:lnSpc>
                          <a:spcPct val="115000"/>
                        </a:lnSpc>
                        <a:spcBef>
                          <a:spcPts val="0"/>
                        </a:spcBef>
                        <a:spcAft>
                          <a:spcPts val="0"/>
                        </a:spcAft>
                      </a:pPr>
                      <a:r>
                        <a:rPr lang="en-US" sz="1600" dirty="0">
                          <a:solidFill>
                            <a:schemeClr val="bg1"/>
                          </a:solidFill>
                          <a:effectLst/>
                        </a:rPr>
                        <a:t>Actual Allocation</a:t>
                      </a:r>
                      <a:endParaRPr lang="en-US" sz="1600" dirty="0">
                        <a:solidFill>
                          <a:schemeClr val="bg1"/>
                        </a:solidFill>
                        <a:effectLst/>
                        <a:latin typeface="Calibri"/>
                        <a:ea typeface="Calibri"/>
                        <a:cs typeface="Times New Roman"/>
                      </a:endParaRPr>
                    </a:p>
                  </a:txBody>
                  <a:tcPr marL="0" marR="9602" marT="0" marB="0" anchor="ctr">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00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marL="0" marR="0" algn="ctr">
                        <a:lnSpc>
                          <a:spcPct val="115000"/>
                        </a:lnSpc>
                        <a:spcBef>
                          <a:spcPts val="0"/>
                        </a:spcBef>
                        <a:spcAft>
                          <a:spcPts val="0"/>
                        </a:spcAft>
                      </a:pPr>
                      <a:r>
                        <a:rPr lang="en-US" sz="1600" dirty="0">
                          <a:solidFill>
                            <a:schemeClr val="bg1"/>
                          </a:solidFill>
                          <a:effectLst/>
                        </a:rPr>
                        <a:t>Optimal* Allocation</a:t>
                      </a:r>
                      <a:endParaRPr lang="en-US" sz="1600" dirty="0">
                        <a:solidFill>
                          <a:schemeClr val="bg1"/>
                        </a:solidFill>
                        <a:effectLst/>
                        <a:latin typeface="Calibri"/>
                        <a:ea typeface="Calibri"/>
                        <a:cs typeface="Times New Roman"/>
                      </a:endParaRPr>
                    </a:p>
                  </a:txBody>
                  <a:tcPr marL="0" marR="9602" marT="0" marB="0" anchor="ctr">
                    <a:lnL w="38100" cap="flat" cmpd="sng" algn="ctr">
                      <a:solidFill>
                        <a:schemeClr val="bg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marL="0" marR="0" algn="ctr">
                        <a:lnSpc>
                          <a:spcPct val="115000"/>
                        </a:lnSpc>
                        <a:spcBef>
                          <a:spcPts val="0"/>
                        </a:spcBef>
                        <a:spcAft>
                          <a:spcPts val="0"/>
                        </a:spcAft>
                      </a:pPr>
                      <a:r>
                        <a:rPr lang="en-US" sz="1100" b="1" dirty="0">
                          <a:effectLst/>
                        </a:rPr>
                        <a:t>Change</a:t>
                      </a:r>
                    </a:p>
                    <a:p>
                      <a:pPr marL="0" marR="0" algn="ctr">
                        <a:lnSpc>
                          <a:spcPct val="115000"/>
                        </a:lnSpc>
                        <a:spcBef>
                          <a:spcPts val="0"/>
                        </a:spcBef>
                        <a:spcAft>
                          <a:spcPts val="0"/>
                        </a:spcAft>
                      </a:pPr>
                      <a:r>
                        <a:rPr lang="en-US" sz="1100" b="1" dirty="0">
                          <a:effectLst/>
                        </a:rPr>
                        <a:t>in</a:t>
                      </a:r>
                    </a:p>
                    <a:p>
                      <a:pPr marL="0" marR="0" algn="ctr">
                        <a:lnSpc>
                          <a:spcPct val="115000"/>
                        </a:lnSpc>
                        <a:spcBef>
                          <a:spcPts val="0"/>
                        </a:spcBef>
                        <a:spcAft>
                          <a:spcPts val="0"/>
                        </a:spcAft>
                      </a:pPr>
                      <a:r>
                        <a:rPr lang="en-US" sz="1100" b="1" dirty="0">
                          <a:effectLst/>
                        </a:rPr>
                        <a:t>Cost</a:t>
                      </a:r>
                      <a:endParaRPr lang="en-US" sz="1100" b="1" dirty="0">
                        <a:effectLst/>
                        <a:latin typeface="Calibri"/>
                        <a:ea typeface="Calibri"/>
                        <a:cs typeface="Times New Roman"/>
                      </a:endParaRPr>
                    </a:p>
                  </a:txBody>
                  <a:tcPr marL="0" marR="9602" marT="0" marB="0" anchor="ctr">
                    <a:lnT w="12700" cap="flat" cmpd="sng" algn="ctr">
                      <a:solidFill>
                        <a:schemeClr val="tx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0000"/>
                    </a:solidFill>
                  </a:tcPr>
                </a:tc>
                <a:tc rowSpan="2">
                  <a:txBody>
                    <a:bodyPr/>
                    <a:lstStyle/>
                    <a:p>
                      <a:pPr marL="0" marR="0" algn="ctr">
                        <a:lnSpc>
                          <a:spcPct val="115000"/>
                        </a:lnSpc>
                        <a:spcBef>
                          <a:spcPts val="0"/>
                        </a:spcBef>
                        <a:spcAft>
                          <a:spcPts val="0"/>
                        </a:spcAft>
                      </a:pPr>
                      <a:r>
                        <a:rPr lang="en-US" sz="1100" b="1" dirty="0">
                          <a:effectLst/>
                        </a:rPr>
                        <a:t>Change</a:t>
                      </a:r>
                    </a:p>
                    <a:p>
                      <a:pPr marL="0" marR="0" algn="ctr">
                        <a:lnSpc>
                          <a:spcPct val="115000"/>
                        </a:lnSpc>
                        <a:spcBef>
                          <a:spcPts val="0"/>
                        </a:spcBef>
                        <a:spcAft>
                          <a:spcPts val="0"/>
                        </a:spcAft>
                      </a:pPr>
                      <a:r>
                        <a:rPr lang="en-US" sz="1100" b="1" dirty="0">
                          <a:effectLst/>
                        </a:rPr>
                        <a:t>in</a:t>
                      </a:r>
                    </a:p>
                    <a:p>
                      <a:pPr marL="0" marR="0" algn="ctr">
                        <a:lnSpc>
                          <a:spcPct val="115000"/>
                        </a:lnSpc>
                        <a:spcBef>
                          <a:spcPts val="0"/>
                        </a:spcBef>
                        <a:spcAft>
                          <a:spcPts val="0"/>
                        </a:spcAft>
                      </a:pPr>
                      <a:r>
                        <a:rPr lang="en-US" sz="1100" b="1" dirty="0">
                          <a:effectLst/>
                        </a:rPr>
                        <a:t>Revenue</a:t>
                      </a:r>
                      <a:endParaRPr lang="en-US" sz="1100" b="1" dirty="0">
                        <a:effectLst/>
                        <a:latin typeface="Calibri"/>
                        <a:ea typeface="Calibri"/>
                        <a:cs typeface="Times New Roman"/>
                      </a:endParaRPr>
                    </a:p>
                  </a:txBody>
                  <a:tcPr marL="0" marR="9602"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0000"/>
                    </a:solidFill>
                  </a:tcPr>
                </a:tc>
              </a:tr>
              <a:tr h="683514">
                <a:tc vMerge="1">
                  <a:txBody>
                    <a:bodyPr/>
                    <a:lstStyle/>
                    <a:p>
                      <a:endParaRPr lang="en-US"/>
                    </a:p>
                  </a:txBody>
                  <a:tcPr/>
                </a:tc>
                <a:tc>
                  <a:txBody>
                    <a:bodyPr/>
                    <a:lstStyle/>
                    <a:p>
                      <a:pPr marL="0" marR="0" algn="ctr">
                        <a:lnSpc>
                          <a:spcPct val="115000"/>
                        </a:lnSpc>
                        <a:spcBef>
                          <a:spcPts val="0"/>
                        </a:spcBef>
                        <a:spcAft>
                          <a:spcPts val="0"/>
                        </a:spcAft>
                      </a:pPr>
                      <a:r>
                        <a:rPr lang="en-US" sz="1000" b="1" dirty="0">
                          <a:solidFill>
                            <a:schemeClr val="bg1"/>
                          </a:solidFill>
                          <a:effectLst/>
                        </a:rPr>
                        <a:t>Total Revenue</a:t>
                      </a:r>
                      <a:endParaRPr lang="en-US" sz="1000" b="1" dirty="0">
                        <a:solidFill>
                          <a:schemeClr val="bg1"/>
                        </a:solidFill>
                        <a:effectLst/>
                        <a:latin typeface="Calibri"/>
                        <a:ea typeface="Calibri"/>
                        <a:cs typeface="Times New Roman"/>
                      </a:endParaRPr>
                    </a:p>
                  </a:txBody>
                  <a:tcPr marL="0" marR="9602" marT="0"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00FF"/>
                    </a:solidFill>
                  </a:tcPr>
                </a:tc>
                <a:tc>
                  <a:txBody>
                    <a:bodyPr/>
                    <a:lstStyle/>
                    <a:p>
                      <a:pPr marL="0" marR="0" algn="ctr">
                        <a:lnSpc>
                          <a:spcPct val="115000"/>
                        </a:lnSpc>
                        <a:spcBef>
                          <a:spcPts val="0"/>
                        </a:spcBef>
                        <a:spcAft>
                          <a:spcPts val="0"/>
                        </a:spcAft>
                      </a:pPr>
                      <a:r>
                        <a:rPr lang="en-US" sz="1000" b="1" dirty="0" smtClean="0">
                          <a:solidFill>
                            <a:schemeClr val="bg1"/>
                          </a:solidFill>
                          <a:effectLst/>
                        </a:rPr>
                        <a:t>Total</a:t>
                      </a:r>
                    </a:p>
                    <a:p>
                      <a:pPr marL="0" marR="0" algn="ctr">
                        <a:lnSpc>
                          <a:spcPct val="115000"/>
                        </a:lnSpc>
                        <a:spcBef>
                          <a:spcPts val="0"/>
                        </a:spcBef>
                        <a:spcAft>
                          <a:spcPts val="0"/>
                        </a:spcAft>
                      </a:pPr>
                      <a:r>
                        <a:rPr lang="en-US" sz="1000" b="1" dirty="0" smtClean="0">
                          <a:solidFill>
                            <a:schemeClr val="bg1"/>
                          </a:solidFill>
                          <a:effectLst/>
                        </a:rPr>
                        <a:t>Cost</a:t>
                      </a:r>
                      <a:endParaRPr lang="en-US" sz="1000" b="1" dirty="0">
                        <a:solidFill>
                          <a:schemeClr val="bg1"/>
                        </a:solidFill>
                        <a:effectLst/>
                        <a:latin typeface="Calibri"/>
                        <a:ea typeface="Calibri"/>
                        <a:cs typeface="Times New Roman"/>
                      </a:endParaRPr>
                    </a:p>
                  </a:txBody>
                  <a:tcPr marL="0" marR="9602" marT="0" marB="0"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00FF"/>
                    </a:solidFill>
                  </a:tcPr>
                </a:tc>
                <a:tc>
                  <a:txBody>
                    <a:bodyPr/>
                    <a:lstStyle/>
                    <a:p>
                      <a:pPr marL="0" marR="0" algn="ctr">
                        <a:lnSpc>
                          <a:spcPct val="115000"/>
                        </a:lnSpc>
                        <a:spcBef>
                          <a:spcPts val="0"/>
                        </a:spcBef>
                        <a:spcAft>
                          <a:spcPts val="0"/>
                        </a:spcAft>
                      </a:pPr>
                      <a:r>
                        <a:rPr lang="en-US" sz="1000" b="1" dirty="0">
                          <a:solidFill>
                            <a:schemeClr val="bg1"/>
                          </a:solidFill>
                          <a:effectLst/>
                        </a:rPr>
                        <a:t>Net Revenue</a:t>
                      </a:r>
                      <a:endParaRPr lang="en-US" sz="1000" b="1" dirty="0">
                        <a:solidFill>
                          <a:schemeClr val="bg1"/>
                        </a:solidFill>
                        <a:effectLst/>
                        <a:latin typeface="Calibri"/>
                        <a:ea typeface="Calibri"/>
                        <a:cs typeface="Times New Roman"/>
                      </a:endParaRPr>
                    </a:p>
                  </a:txBody>
                  <a:tcPr marL="0" marR="9602" marT="0" marB="0"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00FF"/>
                    </a:solidFill>
                  </a:tcPr>
                </a:tc>
                <a:tc>
                  <a:txBody>
                    <a:bodyPr/>
                    <a:lstStyle/>
                    <a:p>
                      <a:pPr marL="0" marR="0" algn="ctr">
                        <a:lnSpc>
                          <a:spcPct val="115000"/>
                        </a:lnSpc>
                        <a:spcBef>
                          <a:spcPts val="0"/>
                        </a:spcBef>
                        <a:spcAft>
                          <a:spcPts val="0"/>
                        </a:spcAft>
                      </a:pPr>
                      <a:r>
                        <a:rPr lang="en-US" sz="1000" b="1" dirty="0">
                          <a:solidFill>
                            <a:schemeClr val="bg1"/>
                          </a:solidFill>
                          <a:effectLst/>
                        </a:rPr>
                        <a:t>Average Rev/Cost</a:t>
                      </a:r>
                      <a:endParaRPr lang="en-US" sz="1000" b="1" dirty="0">
                        <a:solidFill>
                          <a:schemeClr val="bg1"/>
                        </a:solidFill>
                        <a:effectLst/>
                        <a:latin typeface="Calibri"/>
                        <a:ea typeface="Calibri"/>
                        <a:cs typeface="Times New Roman"/>
                      </a:endParaRPr>
                    </a:p>
                  </a:txBody>
                  <a:tcPr marL="0" marR="9602" marT="0" marB="0"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00FF"/>
                    </a:solidFill>
                  </a:tcPr>
                </a:tc>
                <a:tc>
                  <a:txBody>
                    <a:bodyPr/>
                    <a:lstStyle/>
                    <a:p>
                      <a:pPr marL="0" marR="0" algn="ctr">
                        <a:lnSpc>
                          <a:spcPct val="115000"/>
                        </a:lnSpc>
                        <a:spcBef>
                          <a:spcPts val="0"/>
                        </a:spcBef>
                        <a:spcAft>
                          <a:spcPts val="0"/>
                        </a:spcAft>
                      </a:pPr>
                      <a:r>
                        <a:rPr lang="en-US" sz="1000" b="1" dirty="0">
                          <a:solidFill>
                            <a:schemeClr val="bg1"/>
                          </a:solidFill>
                          <a:effectLst/>
                        </a:rPr>
                        <a:t>Marginal Rev/Cost</a:t>
                      </a:r>
                      <a:endParaRPr lang="en-US" sz="1000" b="1" dirty="0">
                        <a:solidFill>
                          <a:schemeClr val="bg1"/>
                        </a:solidFill>
                        <a:effectLst/>
                        <a:latin typeface="Calibri"/>
                        <a:ea typeface="Calibri"/>
                        <a:cs typeface="Times New Roman"/>
                      </a:endParaRPr>
                    </a:p>
                  </a:txBody>
                  <a:tcPr marL="0" marR="9602" marT="0" marB="0" anchor="ctr">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00FF"/>
                    </a:solidFill>
                  </a:tcPr>
                </a:tc>
                <a:tc>
                  <a:txBody>
                    <a:bodyPr/>
                    <a:lstStyle/>
                    <a:p>
                      <a:pPr marL="0" marR="0" algn="ctr">
                        <a:lnSpc>
                          <a:spcPct val="115000"/>
                        </a:lnSpc>
                        <a:spcBef>
                          <a:spcPts val="0"/>
                        </a:spcBef>
                        <a:spcAft>
                          <a:spcPts val="0"/>
                        </a:spcAft>
                      </a:pPr>
                      <a:r>
                        <a:rPr lang="en-US" sz="1000" b="1" dirty="0">
                          <a:solidFill>
                            <a:schemeClr val="bg1"/>
                          </a:solidFill>
                          <a:effectLst/>
                        </a:rPr>
                        <a:t>Total Revenue</a:t>
                      </a:r>
                      <a:endParaRPr lang="en-US" sz="1000" b="1" dirty="0">
                        <a:solidFill>
                          <a:schemeClr val="bg1"/>
                        </a:solidFill>
                        <a:effectLst/>
                        <a:latin typeface="Calibri"/>
                        <a:ea typeface="Calibri"/>
                        <a:cs typeface="Times New Roman"/>
                      </a:endParaRPr>
                    </a:p>
                  </a:txBody>
                  <a:tcPr marL="0" marR="9602" marT="0" marB="0" anchor="ctr">
                    <a:lnL w="381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B050"/>
                    </a:solidFill>
                  </a:tcPr>
                </a:tc>
                <a:tc>
                  <a:txBody>
                    <a:bodyPr/>
                    <a:lstStyle/>
                    <a:p>
                      <a:pPr marL="0" marR="0" algn="ctr">
                        <a:lnSpc>
                          <a:spcPct val="115000"/>
                        </a:lnSpc>
                        <a:spcBef>
                          <a:spcPts val="0"/>
                        </a:spcBef>
                        <a:spcAft>
                          <a:spcPts val="0"/>
                        </a:spcAft>
                      </a:pPr>
                      <a:r>
                        <a:rPr lang="en-US" sz="1000" b="1" dirty="0" smtClean="0">
                          <a:solidFill>
                            <a:schemeClr val="bg1"/>
                          </a:solidFill>
                          <a:effectLst/>
                        </a:rPr>
                        <a:t>Total</a:t>
                      </a:r>
                    </a:p>
                    <a:p>
                      <a:pPr marL="0" marR="0" algn="ctr">
                        <a:lnSpc>
                          <a:spcPct val="115000"/>
                        </a:lnSpc>
                        <a:spcBef>
                          <a:spcPts val="0"/>
                        </a:spcBef>
                        <a:spcAft>
                          <a:spcPts val="0"/>
                        </a:spcAft>
                      </a:pPr>
                      <a:r>
                        <a:rPr lang="en-US" sz="1000" b="1" dirty="0" smtClean="0">
                          <a:solidFill>
                            <a:schemeClr val="bg1"/>
                          </a:solidFill>
                          <a:effectLst/>
                        </a:rPr>
                        <a:t>Cost</a:t>
                      </a:r>
                      <a:endParaRPr lang="en-US" sz="1000" b="1" dirty="0">
                        <a:solidFill>
                          <a:schemeClr val="bg1"/>
                        </a:solidFill>
                        <a:effectLst/>
                        <a:latin typeface="Calibri"/>
                        <a:ea typeface="Calibri"/>
                        <a:cs typeface="Times New Roman"/>
                      </a:endParaRPr>
                    </a:p>
                  </a:txBody>
                  <a:tcPr marL="0" marR="9602" marT="0" marB="0"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B050"/>
                    </a:solidFill>
                  </a:tcPr>
                </a:tc>
                <a:tc>
                  <a:txBody>
                    <a:bodyPr/>
                    <a:lstStyle/>
                    <a:p>
                      <a:pPr marL="0" marR="0" algn="ctr">
                        <a:lnSpc>
                          <a:spcPct val="115000"/>
                        </a:lnSpc>
                        <a:spcBef>
                          <a:spcPts val="0"/>
                        </a:spcBef>
                        <a:spcAft>
                          <a:spcPts val="0"/>
                        </a:spcAft>
                      </a:pPr>
                      <a:r>
                        <a:rPr lang="en-US" sz="1000" b="1" dirty="0">
                          <a:solidFill>
                            <a:schemeClr val="bg1"/>
                          </a:solidFill>
                          <a:effectLst/>
                        </a:rPr>
                        <a:t>Net Revenue</a:t>
                      </a:r>
                      <a:endParaRPr lang="en-US" sz="1000" b="1" dirty="0">
                        <a:solidFill>
                          <a:schemeClr val="bg1"/>
                        </a:solidFill>
                        <a:effectLst/>
                        <a:latin typeface="Calibri"/>
                        <a:ea typeface="Calibri"/>
                        <a:cs typeface="Times New Roman"/>
                      </a:endParaRPr>
                    </a:p>
                  </a:txBody>
                  <a:tcPr marL="0" marR="9602" marT="0" marB="0"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B050"/>
                    </a:solidFill>
                  </a:tcPr>
                </a:tc>
                <a:tc>
                  <a:txBody>
                    <a:bodyPr/>
                    <a:lstStyle/>
                    <a:p>
                      <a:pPr marL="0" marR="0" algn="ctr">
                        <a:lnSpc>
                          <a:spcPct val="115000"/>
                        </a:lnSpc>
                        <a:spcBef>
                          <a:spcPts val="0"/>
                        </a:spcBef>
                        <a:spcAft>
                          <a:spcPts val="0"/>
                        </a:spcAft>
                      </a:pPr>
                      <a:r>
                        <a:rPr lang="en-US" sz="1000" b="1" dirty="0">
                          <a:solidFill>
                            <a:schemeClr val="bg1"/>
                          </a:solidFill>
                          <a:effectLst/>
                        </a:rPr>
                        <a:t>Average Rev/Cost</a:t>
                      </a:r>
                      <a:endParaRPr lang="en-US" sz="1000" b="1" dirty="0">
                        <a:solidFill>
                          <a:schemeClr val="bg1"/>
                        </a:solidFill>
                        <a:effectLst/>
                        <a:latin typeface="Calibri"/>
                        <a:ea typeface="Calibri"/>
                        <a:cs typeface="Times New Roman"/>
                      </a:endParaRPr>
                    </a:p>
                  </a:txBody>
                  <a:tcPr marL="0" marR="9602" marT="0" marB="0"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B050"/>
                    </a:solidFill>
                  </a:tcPr>
                </a:tc>
                <a:tc>
                  <a:txBody>
                    <a:bodyPr/>
                    <a:lstStyle/>
                    <a:p>
                      <a:pPr marL="0" marR="0" algn="ctr">
                        <a:lnSpc>
                          <a:spcPct val="115000"/>
                        </a:lnSpc>
                        <a:spcBef>
                          <a:spcPts val="0"/>
                        </a:spcBef>
                        <a:spcAft>
                          <a:spcPts val="0"/>
                        </a:spcAft>
                      </a:pPr>
                      <a:r>
                        <a:rPr lang="en-US" sz="1000" b="1" dirty="0">
                          <a:solidFill>
                            <a:schemeClr val="bg1"/>
                          </a:solidFill>
                          <a:effectLst/>
                        </a:rPr>
                        <a:t>Marginal Rev/Cost</a:t>
                      </a:r>
                      <a:endParaRPr lang="en-US" sz="1000" b="1" dirty="0">
                        <a:solidFill>
                          <a:schemeClr val="bg1"/>
                        </a:solidFill>
                        <a:effectLst/>
                        <a:latin typeface="Calibri"/>
                        <a:ea typeface="Calibri"/>
                        <a:cs typeface="Times New Roman"/>
                      </a:endParaRPr>
                    </a:p>
                  </a:txBody>
                  <a:tcPr marL="0" marR="9602" marT="0" marB="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B050"/>
                    </a:solidFill>
                  </a:tcPr>
                </a:tc>
                <a:tc vMerge="1">
                  <a:txBody>
                    <a:bodyPr/>
                    <a:lstStyle/>
                    <a:p>
                      <a:endParaRPr lang="en-US"/>
                    </a:p>
                  </a:txBody>
                  <a:tcPr/>
                </a:tc>
                <a:tc vMerge="1">
                  <a:txBody>
                    <a:bodyPr/>
                    <a:lstStyle/>
                    <a:p>
                      <a:endParaRPr lang="en-US"/>
                    </a:p>
                  </a:txBody>
                  <a:tcPr/>
                </a:tc>
              </a:tr>
              <a:tr h="317258">
                <a:tc>
                  <a:txBody>
                    <a:bodyPr/>
                    <a:lstStyle/>
                    <a:p>
                      <a:pPr algn="ctr">
                        <a:spcAft>
                          <a:spcPts val="0"/>
                        </a:spcAft>
                      </a:pPr>
                      <a:r>
                        <a:rPr lang="en-US" sz="1100" dirty="0">
                          <a:effectLst/>
                        </a:rPr>
                        <a:t>C1</a:t>
                      </a:r>
                      <a:endParaRPr lang="en-US" sz="1100" dirty="0">
                        <a:effectLst/>
                        <a:latin typeface="Calibri"/>
                        <a:cs typeface="Times New Roman"/>
                      </a:endParaRPr>
                    </a:p>
                  </a:txBody>
                  <a:tcPr marL="0" marR="9602" marT="0" marB="0" anchor="ctr">
                    <a:lnL w="12700" cap="flat" cmpd="sng" algn="ctr">
                      <a:solidFill>
                        <a:schemeClr val="tx1"/>
                      </a:solidFill>
                      <a:prstDash val="solid"/>
                      <a:round/>
                      <a:headEnd type="none" w="med" len="med"/>
                      <a:tailEnd type="none" w="med" len="med"/>
                    </a:lnL>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50000"/>
                      </a:schemeClr>
                    </a:solidFill>
                  </a:tcPr>
                </a:tc>
                <a:tc>
                  <a:txBody>
                    <a:bodyPr/>
                    <a:lstStyle/>
                    <a:p>
                      <a:pPr marL="0" marR="91440" algn="r">
                        <a:spcBef>
                          <a:spcPts val="0"/>
                        </a:spcBef>
                        <a:spcAft>
                          <a:spcPts val="0"/>
                        </a:spcAft>
                      </a:pPr>
                      <a:r>
                        <a:rPr lang="en-US" sz="1100" b="1" dirty="0">
                          <a:effectLst/>
                        </a:rPr>
                        <a:t>$27.6 </a:t>
                      </a:r>
                      <a:endParaRPr lang="en-US" sz="1100" b="1" dirty="0">
                        <a:effectLst/>
                        <a:latin typeface="Calibri"/>
                        <a:cs typeface="Times New Roman"/>
                      </a:endParaRPr>
                    </a:p>
                  </a:txBody>
                  <a:tcPr marL="0" marR="9602" marT="0" marB="0" anchor="ctr">
                    <a:lnT w="38100" cap="flat" cmpd="sng" algn="ctr">
                      <a:solidFill>
                        <a:schemeClr val="bg1"/>
                      </a:solidFill>
                      <a:prstDash val="solid"/>
                      <a:round/>
                      <a:headEnd type="none" w="med" len="med"/>
                      <a:tailEnd type="none" w="med" len="med"/>
                    </a:lnT>
                    <a:lnB w="12700" cmpd="sng">
                      <a:noFill/>
                    </a:lnB>
                    <a:solidFill>
                      <a:schemeClr val="bg1"/>
                    </a:solidFill>
                  </a:tcPr>
                </a:tc>
                <a:tc>
                  <a:txBody>
                    <a:bodyPr/>
                    <a:lstStyle/>
                    <a:p>
                      <a:pPr marL="0" marR="91440" algn="r">
                        <a:spcBef>
                          <a:spcPts val="0"/>
                        </a:spcBef>
                        <a:spcAft>
                          <a:spcPts val="0"/>
                        </a:spcAft>
                      </a:pPr>
                      <a:r>
                        <a:rPr lang="en-US" sz="1100" b="1" dirty="0">
                          <a:effectLst/>
                        </a:rPr>
                        <a:t>$4.0 </a:t>
                      </a:r>
                      <a:endParaRPr lang="en-US" sz="1100" b="1" dirty="0">
                        <a:effectLst/>
                        <a:latin typeface="Calibri"/>
                        <a:cs typeface="Times New Roman"/>
                      </a:endParaRPr>
                    </a:p>
                  </a:txBody>
                  <a:tcPr marL="0" marR="9602" marT="0" marB="0" anchor="ctr">
                    <a:lnT w="38100" cap="flat" cmpd="sng" algn="ctr">
                      <a:solidFill>
                        <a:schemeClr val="bg1"/>
                      </a:solidFill>
                      <a:prstDash val="solid"/>
                      <a:round/>
                      <a:headEnd type="none" w="med" len="med"/>
                      <a:tailEnd type="none" w="med" len="med"/>
                    </a:lnT>
                    <a:lnB w="12700" cmpd="sng">
                      <a:noFill/>
                    </a:lnB>
                    <a:solidFill>
                      <a:schemeClr val="bg1"/>
                    </a:solidFill>
                  </a:tcPr>
                </a:tc>
                <a:tc>
                  <a:txBody>
                    <a:bodyPr/>
                    <a:lstStyle/>
                    <a:p>
                      <a:pPr marL="0" marR="91440" algn="r">
                        <a:spcBef>
                          <a:spcPts val="0"/>
                        </a:spcBef>
                        <a:spcAft>
                          <a:spcPts val="0"/>
                        </a:spcAft>
                      </a:pPr>
                      <a:r>
                        <a:rPr lang="en-US" sz="1100" b="1" dirty="0">
                          <a:effectLst/>
                        </a:rPr>
                        <a:t>$23.6 </a:t>
                      </a:r>
                      <a:endParaRPr lang="en-US" sz="1100" b="1" dirty="0">
                        <a:effectLst/>
                        <a:latin typeface="Calibri"/>
                        <a:cs typeface="Times New Roman"/>
                      </a:endParaRPr>
                    </a:p>
                  </a:txBody>
                  <a:tcPr marL="0" marR="9602" marT="0" marB="0" anchor="ctr">
                    <a:lnT w="38100" cap="flat" cmpd="sng" algn="ctr">
                      <a:solidFill>
                        <a:schemeClr val="bg1"/>
                      </a:solidFill>
                      <a:prstDash val="solid"/>
                      <a:round/>
                      <a:headEnd type="none" w="med" len="med"/>
                      <a:tailEnd type="none" w="med" len="med"/>
                    </a:lnT>
                    <a:lnB w="12700" cmpd="sng">
                      <a:noFill/>
                    </a:lnB>
                    <a:solidFill>
                      <a:schemeClr val="bg1"/>
                    </a:solidFill>
                  </a:tcPr>
                </a:tc>
                <a:tc>
                  <a:txBody>
                    <a:bodyPr/>
                    <a:lstStyle/>
                    <a:p>
                      <a:pPr marL="0" marR="91440" algn="r">
                        <a:spcBef>
                          <a:spcPts val="0"/>
                        </a:spcBef>
                        <a:spcAft>
                          <a:spcPts val="0"/>
                        </a:spcAft>
                      </a:pPr>
                      <a:r>
                        <a:rPr lang="en-US" sz="1100" b="1" dirty="0">
                          <a:effectLst/>
                        </a:rPr>
                        <a:t>6.90</a:t>
                      </a:r>
                      <a:endParaRPr lang="en-US" sz="1100" b="1" dirty="0">
                        <a:effectLst/>
                        <a:latin typeface="Calibri"/>
                        <a:cs typeface="Times New Roman"/>
                      </a:endParaRPr>
                    </a:p>
                  </a:txBody>
                  <a:tcPr marL="0" marR="9602" marT="0" marB="0" anchor="ctr">
                    <a:lnT w="38100" cap="flat" cmpd="sng" algn="ctr">
                      <a:solidFill>
                        <a:schemeClr val="bg1"/>
                      </a:solidFill>
                      <a:prstDash val="solid"/>
                      <a:round/>
                      <a:headEnd type="none" w="med" len="med"/>
                      <a:tailEnd type="none" w="med" len="med"/>
                    </a:lnT>
                    <a:lnB w="12700" cmpd="sng">
                      <a:noFill/>
                    </a:lnB>
                    <a:solidFill>
                      <a:schemeClr val="bg1"/>
                    </a:solidFill>
                  </a:tcPr>
                </a:tc>
                <a:tc>
                  <a:txBody>
                    <a:bodyPr/>
                    <a:lstStyle/>
                    <a:p>
                      <a:pPr marL="0" marR="137160" algn="r">
                        <a:spcBef>
                          <a:spcPts val="0"/>
                        </a:spcBef>
                        <a:spcAft>
                          <a:spcPts val="0"/>
                        </a:spcAft>
                      </a:pPr>
                      <a:r>
                        <a:rPr lang="en-US" sz="1100" b="1" dirty="0">
                          <a:effectLst/>
                        </a:rPr>
                        <a:t>6.81</a:t>
                      </a:r>
                      <a:endParaRPr lang="en-US" sz="1100" b="1" dirty="0">
                        <a:effectLst/>
                        <a:latin typeface="Calibri"/>
                        <a:cs typeface="Times New Roman"/>
                      </a:endParaRPr>
                    </a:p>
                  </a:txBody>
                  <a:tcPr marL="0" marR="9602" marT="0" marB="0" anchor="ctr">
                    <a:lnR w="28575" cap="flat" cmpd="sng" algn="ctr">
                      <a:solidFill>
                        <a:schemeClr val="tx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mpd="sng">
                      <a:noFill/>
                    </a:lnB>
                    <a:solidFill>
                      <a:schemeClr val="bg1"/>
                    </a:solidFill>
                  </a:tcPr>
                </a:tc>
                <a:tc>
                  <a:txBody>
                    <a:bodyPr/>
                    <a:lstStyle/>
                    <a:p>
                      <a:pPr marL="0" marR="91440" algn="r">
                        <a:spcBef>
                          <a:spcPts val="0"/>
                        </a:spcBef>
                        <a:spcAft>
                          <a:spcPts val="0"/>
                        </a:spcAft>
                      </a:pPr>
                      <a:r>
                        <a:rPr lang="en-US" sz="1100" b="1" dirty="0">
                          <a:effectLst/>
                        </a:rPr>
                        <a:t>$47.7 </a:t>
                      </a:r>
                      <a:endParaRPr lang="en-US" sz="1100" b="1" dirty="0">
                        <a:effectLst/>
                        <a:latin typeface="Calibri"/>
                        <a:cs typeface="Times New Roman"/>
                      </a:endParaRPr>
                    </a:p>
                  </a:txBody>
                  <a:tcPr marL="0" marR="9602" marT="0" marB="0" anchor="ctr">
                    <a:lnL w="28575" cap="flat" cmpd="sng" algn="ctr">
                      <a:solidFill>
                        <a:schemeClr val="tx1"/>
                      </a:solidFill>
                      <a:prstDash val="solid"/>
                      <a:round/>
                      <a:headEnd type="none" w="med" len="med"/>
                      <a:tailEnd type="none" w="med" len="med"/>
                    </a:lnL>
                    <a:lnT w="38100" cap="flat" cmpd="sng" algn="ctr">
                      <a:solidFill>
                        <a:schemeClr val="bg1"/>
                      </a:solidFill>
                      <a:prstDash val="solid"/>
                      <a:round/>
                      <a:headEnd type="none" w="med" len="med"/>
                      <a:tailEnd type="none" w="med" len="med"/>
                    </a:lnT>
                    <a:lnB w="12700" cmpd="sng">
                      <a:noFill/>
                    </a:lnB>
                    <a:solidFill>
                      <a:schemeClr val="bg1"/>
                    </a:solidFill>
                  </a:tcPr>
                </a:tc>
                <a:tc>
                  <a:txBody>
                    <a:bodyPr/>
                    <a:lstStyle/>
                    <a:p>
                      <a:pPr marL="0" marR="91440" algn="r">
                        <a:spcBef>
                          <a:spcPts val="0"/>
                        </a:spcBef>
                        <a:spcAft>
                          <a:spcPts val="0"/>
                        </a:spcAft>
                      </a:pPr>
                      <a:r>
                        <a:rPr lang="en-US" sz="1100" b="1" dirty="0">
                          <a:effectLst/>
                        </a:rPr>
                        <a:t>$7.0 </a:t>
                      </a:r>
                      <a:endParaRPr lang="en-US" sz="1100" b="1" dirty="0">
                        <a:effectLst/>
                        <a:latin typeface="Calibri"/>
                        <a:cs typeface="Times New Roman"/>
                      </a:endParaRPr>
                    </a:p>
                  </a:txBody>
                  <a:tcPr marL="0" marR="9602" marT="0" marB="0" anchor="ctr">
                    <a:lnT w="38100" cap="flat" cmpd="sng" algn="ctr">
                      <a:solidFill>
                        <a:schemeClr val="bg1"/>
                      </a:solidFill>
                      <a:prstDash val="solid"/>
                      <a:round/>
                      <a:headEnd type="none" w="med" len="med"/>
                      <a:tailEnd type="none" w="med" len="med"/>
                    </a:lnT>
                    <a:lnB w="12700" cmpd="sng">
                      <a:noFill/>
                    </a:lnB>
                    <a:solidFill>
                      <a:schemeClr val="bg1"/>
                    </a:solidFill>
                  </a:tcPr>
                </a:tc>
                <a:tc>
                  <a:txBody>
                    <a:bodyPr/>
                    <a:lstStyle/>
                    <a:p>
                      <a:pPr marL="0" marR="91440" algn="r">
                        <a:spcBef>
                          <a:spcPts val="0"/>
                        </a:spcBef>
                        <a:spcAft>
                          <a:spcPts val="0"/>
                        </a:spcAft>
                      </a:pPr>
                      <a:r>
                        <a:rPr lang="en-US" sz="1100" b="1" dirty="0">
                          <a:effectLst/>
                        </a:rPr>
                        <a:t>$40.8 </a:t>
                      </a:r>
                      <a:endParaRPr lang="en-US" sz="1100" b="1" dirty="0">
                        <a:effectLst/>
                        <a:latin typeface="Calibri"/>
                        <a:cs typeface="Times New Roman"/>
                      </a:endParaRPr>
                    </a:p>
                  </a:txBody>
                  <a:tcPr marL="0" marR="9602" marT="0" marB="0" anchor="ctr">
                    <a:lnT w="38100" cap="flat" cmpd="sng" algn="ctr">
                      <a:solidFill>
                        <a:schemeClr val="bg1"/>
                      </a:solidFill>
                      <a:prstDash val="solid"/>
                      <a:round/>
                      <a:headEnd type="none" w="med" len="med"/>
                      <a:tailEnd type="none" w="med" len="med"/>
                    </a:lnT>
                    <a:lnB w="12700" cmpd="sng">
                      <a:noFill/>
                    </a:lnB>
                    <a:solidFill>
                      <a:schemeClr val="bg1"/>
                    </a:solidFill>
                  </a:tcPr>
                </a:tc>
                <a:tc>
                  <a:txBody>
                    <a:bodyPr/>
                    <a:lstStyle/>
                    <a:p>
                      <a:pPr marL="0" marR="91440" algn="r">
                        <a:spcBef>
                          <a:spcPts val="0"/>
                        </a:spcBef>
                        <a:spcAft>
                          <a:spcPts val="0"/>
                        </a:spcAft>
                      </a:pPr>
                      <a:r>
                        <a:rPr lang="en-US" sz="1100" b="1" dirty="0">
                          <a:effectLst/>
                        </a:rPr>
                        <a:t>$6.87 </a:t>
                      </a:r>
                      <a:endParaRPr lang="en-US" sz="1100" b="1" dirty="0">
                        <a:effectLst/>
                        <a:latin typeface="Calibri"/>
                        <a:cs typeface="Times New Roman"/>
                      </a:endParaRPr>
                    </a:p>
                  </a:txBody>
                  <a:tcPr marL="0" marR="9602" marT="0" marB="0" anchor="ctr">
                    <a:lnT w="38100" cap="flat" cmpd="sng" algn="ctr">
                      <a:solidFill>
                        <a:schemeClr val="bg1"/>
                      </a:solidFill>
                      <a:prstDash val="solid"/>
                      <a:round/>
                      <a:headEnd type="none" w="med" len="med"/>
                      <a:tailEnd type="none" w="med" len="med"/>
                    </a:lnT>
                    <a:lnB w="12700" cmpd="sng">
                      <a:noFill/>
                    </a:lnB>
                    <a:solidFill>
                      <a:schemeClr val="bg1"/>
                    </a:solidFill>
                  </a:tcPr>
                </a:tc>
                <a:tc>
                  <a:txBody>
                    <a:bodyPr/>
                    <a:lstStyle/>
                    <a:p>
                      <a:pPr marL="0" marR="137160" algn="r">
                        <a:spcBef>
                          <a:spcPts val="0"/>
                        </a:spcBef>
                        <a:spcAft>
                          <a:spcPts val="0"/>
                        </a:spcAft>
                      </a:pPr>
                      <a:r>
                        <a:rPr lang="en-US" sz="1100" b="1" dirty="0">
                          <a:effectLst/>
                        </a:rPr>
                        <a:t>6.51</a:t>
                      </a:r>
                      <a:endParaRPr lang="en-US" sz="1100" b="1" dirty="0">
                        <a:effectLst/>
                        <a:latin typeface="Calibri"/>
                        <a:cs typeface="Times New Roman"/>
                      </a:endParaRPr>
                    </a:p>
                  </a:txBody>
                  <a:tcPr marL="0" marR="9602" marT="0" marB="0" anchor="ctr">
                    <a:lnR w="12700" cap="flat" cmpd="sng" algn="ctr">
                      <a:solidFill>
                        <a:schemeClr val="tx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mpd="sng">
                      <a:noFill/>
                    </a:lnB>
                    <a:solidFill>
                      <a:schemeClr val="bg1"/>
                    </a:solidFill>
                  </a:tcPr>
                </a:tc>
                <a:tc>
                  <a:txBody>
                    <a:bodyPr/>
                    <a:lstStyle/>
                    <a:p>
                      <a:pPr marL="0" marR="91440" algn="r">
                        <a:spcBef>
                          <a:spcPts val="0"/>
                        </a:spcBef>
                        <a:spcAft>
                          <a:spcPts val="0"/>
                        </a:spcAft>
                      </a:pPr>
                      <a:r>
                        <a:rPr lang="en-US" sz="1100" b="1" dirty="0">
                          <a:effectLst/>
                        </a:rPr>
                        <a:t>$2.9</a:t>
                      </a:r>
                      <a:endParaRPr lang="en-US" sz="1100" b="1" dirty="0">
                        <a:effectLst/>
                        <a:latin typeface="Calibri"/>
                        <a:cs typeface="Times New Roman"/>
                      </a:endParaRPr>
                    </a:p>
                  </a:txBody>
                  <a:tcPr marL="0" marR="9602" marT="0" marB="0" anchor="ctr">
                    <a:lnL w="12700" cap="flat" cmpd="sng" algn="ctr">
                      <a:solidFill>
                        <a:schemeClr val="tx1"/>
                      </a:solidFill>
                      <a:prstDash val="solid"/>
                      <a:round/>
                      <a:headEnd type="none" w="med" len="med"/>
                      <a:tailEnd type="none" w="med" len="med"/>
                    </a:lnL>
                    <a:lnT w="38100" cap="flat" cmpd="sng" algn="ctr">
                      <a:solidFill>
                        <a:schemeClr val="bg1"/>
                      </a:solidFill>
                      <a:prstDash val="solid"/>
                      <a:round/>
                      <a:headEnd type="none" w="med" len="med"/>
                      <a:tailEnd type="none" w="med" len="med"/>
                    </a:lnT>
                    <a:lnB w="12700" cmpd="sng">
                      <a:noFill/>
                    </a:lnB>
                    <a:solidFill>
                      <a:schemeClr val="bg1"/>
                    </a:solidFill>
                  </a:tcPr>
                </a:tc>
                <a:tc>
                  <a:txBody>
                    <a:bodyPr/>
                    <a:lstStyle/>
                    <a:p>
                      <a:pPr marL="0" marR="91440" algn="r">
                        <a:spcBef>
                          <a:spcPts val="0"/>
                        </a:spcBef>
                        <a:spcAft>
                          <a:spcPts val="0"/>
                        </a:spcAft>
                      </a:pPr>
                      <a:r>
                        <a:rPr lang="en-US" sz="1100" b="1" dirty="0">
                          <a:effectLst/>
                        </a:rPr>
                        <a:t>$20.1</a:t>
                      </a:r>
                      <a:endParaRPr lang="en-US" sz="1100" b="1" dirty="0">
                        <a:effectLst/>
                        <a:latin typeface="Calibri"/>
                        <a:cs typeface="Times New Roman"/>
                      </a:endParaRPr>
                    </a:p>
                  </a:txBody>
                  <a:tcPr marL="0" marR="9602" marT="0" marB="0" anchor="ctr">
                    <a:lnR w="12700" cap="flat" cmpd="sng" algn="ctr">
                      <a:solidFill>
                        <a:schemeClr val="tx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mpd="sng">
                      <a:noFill/>
                    </a:lnB>
                    <a:solidFill>
                      <a:schemeClr val="bg1"/>
                    </a:solidFill>
                  </a:tcPr>
                </a:tc>
              </a:tr>
              <a:tr h="342900">
                <a:tc>
                  <a:txBody>
                    <a:bodyPr/>
                    <a:lstStyle/>
                    <a:p>
                      <a:pPr algn="ctr">
                        <a:spcAft>
                          <a:spcPts val="0"/>
                        </a:spcAft>
                      </a:pPr>
                      <a:r>
                        <a:rPr lang="en-US" sz="1100" dirty="0">
                          <a:effectLst/>
                        </a:rPr>
                        <a:t>A1-Lo</a:t>
                      </a:r>
                      <a:endParaRPr lang="en-US" sz="1100" dirty="0">
                        <a:effectLst/>
                        <a:latin typeface="Calibri"/>
                        <a:cs typeface="Times New Roman"/>
                      </a:endParaRPr>
                    </a:p>
                  </a:txBody>
                  <a:tcPr marL="0" marR="9602" marT="0" marB="0" anchor="ctr">
                    <a:lnL w="12700" cap="flat" cmpd="sng" algn="ctr">
                      <a:solidFill>
                        <a:schemeClr val="tx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50000"/>
                      </a:schemeClr>
                    </a:solidFill>
                  </a:tcPr>
                </a:tc>
                <a:tc>
                  <a:txBody>
                    <a:bodyPr/>
                    <a:lstStyle/>
                    <a:p>
                      <a:pPr marL="0" marR="91440" algn="r">
                        <a:spcBef>
                          <a:spcPts val="0"/>
                        </a:spcBef>
                        <a:spcAft>
                          <a:spcPts val="0"/>
                        </a:spcAft>
                      </a:pPr>
                      <a:r>
                        <a:rPr lang="en-US" sz="1100" b="1" dirty="0">
                          <a:effectLst/>
                        </a:rPr>
                        <a:t>$151.9 </a:t>
                      </a:r>
                      <a:endParaRPr lang="en-US" sz="1100" b="1" dirty="0">
                        <a:effectLst/>
                        <a:latin typeface="Calibri"/>
                        <a:cs typeface="Times New Roman"/>
                      </a:endParaRPr>
                    </a:p>
                  </a:txBody>
                  <a:tcPr marL="0" marR="9602" marT="0" marB="0" anchor="ctr">
                    <a:lnT w="12700" cmpd="sng">
                      <a:noFill/>
                    </a:lnT>
                    <a:lnB w="12700" cmpd="sng">
                      <a:noFill/>
                    </a:lnB>
                    <a:solidFill>
                      <a:srgbClr val="C9C9FF"/>
                    </a:solidFill>
                  </a:tcPr>
                </a:tc>
                <a:tc>
                  <a:txBody>
                    <a:bodyPr/>
                    <a:lstStyle/>
                    <a:p>
                      <a:pPr marL="0" marR="91440" algn="r">
                        <a:spcBef>
                          <a:spcPts val="0"/>
                        </a:spcBef>
                        <a:spcAft>
                          <a:spcPts val="0"/>
                        </a:spcAft>
                      </a:pPr>
                      <a:r>
                        <a:rPr lang="en-US" sz="1100" b="1" dirty="0">
                          <a:effectLst/>
                        </a:rPr>
                        <a:t>$13.4 </a:t>
                      </a:r>
                      <a:endParaRPr lang="en-US" sz="1100" b="1" dirty="0">
                        <a:effectLst/>
                        <a:latin typeface="Calibri"/>
                        <a:cs typeface="Times New Roman"/>
                      </a:endParaRPr>
                    </a:p>
                  </a:txBody>
                  <a:tcPr marL="0" marR="9602" marT="0" marB="0" anchor="ctr">
                    <a:lnT w="12700" cmpd="sng">
                      <a:noFill/>
                    </a:lnT>
                    <a:lnB w="12700" cmpd="sng">
                      <a:noFill/>
                    </a:lnB>
                    <a:solidFill>
                      <a:srgbClr val="C9C9FF"/>
                    </a:solidFill>
                  </a:tcPr>
                </a:tc>
                <a:tc>
                  <a:txBody>
                    <a:bodyPr/>
                    <a:lstStyle/>
                    <a:p>
                      <a:pPr marL="0" marR="91440" algn="r">
                        <a:spcBef>
                          <a:spcPts val="0"/>
                        </a:spcBef>
                        <a:spcAft>
                          <a:spcPts val="0"/>
                        </a:spcAft>
                      </a:pPr>
                      <a:r>
                        <a:rPr lang="en-US" sz="1100" b="1" dirty="0">
                          <a:effectLst/>
                        </a:rPr>
                        <a:t>$138.5 </a:t>
                      </a:r>
                      <a:endParaRPr lang="en-US" sz="1100" b="1" dirty="0">
                        <a:effectLst/>
                        <a:latin typeface="Calibri"/>
                        <a:cs typeface="Times New Roman"/>
                      </a:endParaRPr>
                    </a:p>
                  </a:txBody>
                  <a:tcPr marL="0" marR="9602" marT="0" marB="0" anchor="ctr">
                    <a:lnT w="12700" cmpd="sng">
                      <a:noFill/>
                    </a:lnT>
                    <a:lnB w="12700" cmpd="sng">
                      <a:noFill/>
                    </a:lnB>
                    <a:solidFill>
                      <a:srgbClr val="C9C9FF"/>
                    </a:solidFill>
                  </a:tcPr>
                </a:tc>
                <a:tc>
                  <a:txBody>
                    <a:bodyPr/>
                    <a:lstStyle/>
                    <a:p>
                      <a:pPr marL="0" marR="91440" algn="r">
                        <a:spcBef>
                          <a:spcPts val="0"/>
                        </a:spcBef>
                        <a:spcAft>
                          <a:spcPts val="0"/>
                        </a:spcAft>
                      </a:pPr>
                      <a:r>
                        <a:rPr lang="en-US" sz="1100" b="1" dirty="0">
                          <a:effectLst/>
                        </a:rPr>
                        <a:t>11.33</a:t>
                      </a:r>
                      <a:endParaRPr lang="en-US" sz="1100" b="1" dirty="0">
                        <a:effectLst/>
                        <a:latin typeface="Calibri"/>
                        <a:cs typeface="Times New Roman"/>
                      </a:endParaRPr>
                    </a:p>
                  </a:txBody>
                  <a:tcPr marL="0" marR="9602" marT="0" marB="0" anchor="ctr">
                    <a:lnT w="12700" cmpd="sng">
                      <a:noFill/>
                    </a:lnT>
                    <a:lnB w="12700" cmpd="sng">
                      <a:noFill/>
                    </a:lnB>
                    <a:solidFill>
                      <a:srgbClr val="C9C9FF"/>
                    </a:solidFill>
                  </a:tcPr>
                </a:tc>
                <a:tc>
                  <a:txBody>
                    <a:bodyPr/>
                    <a:lstStyle/>
                    <a:p>
                      <a:pPr marL="0" marR="137160" algn="r">
                        <a:spcBef>
                          <a:spcPts val="0"/>
                        </a:spcBef>
                        <a:spcAft>
                          <a:spcPts val="0"/>
                        </a:spcAft>
                      </a:pPr>
                      <a:r>
                        <a:rPr lang="en-US" sz="1100" b="1" dirty="0">
                          <a:effectLst/>
                        </a:rPr>
                        <a:t>9.98</a:t>
                      </a:r>
                      <a:endParaRPr lang="en-US" sz="1100" b="1" dirty="0">
                        <a:effectLst/>
                        <a:latin typeface="Calibri"/>
                        <a:cs typeface="Times New Roman"/>
                      </a:endParaRPr>
                    </a:p>
                  </a:txBody>
                  <a:tcPr marL="0" marR="9602" marT="0" marB="0" anchor="ctr">
                    <a:lnR w="28575" cap="flat" cmpd="sng" algn="ctr">
                      <a:solidFill>
                        <a:schemeClr val="tx1"/>
                      </a:solidFill>
                      <a:prstDash val="solid"/>
                      <a:round/>
                      <a:headEnd type="none" w="med" len="med"/>
                      <a:tailEnd type="none" w="med" len="med"/>
                    </a:lnR>
                    <a:lnT w="12700" cmpd="sng">
                      <a:noFill/>
                    </a:lnT>
                    <a:lnB w="12700" cmpd="sng">
                      <a:noFill/>
                    </a:lnB>
                    <a:solidFill>
                      <a:srgbClr val="C9C9FF"/>
                    </a:solidFill>
                  </a:tcPr>
                </a:tc>
                <a:tc>
                  <a:txBody>
                    <a:bodyPr/>
                    <a:lstStyle/>
                    <a:p>
                      <a:pPr marL="0" marR="91440" algn="r">
                        <a:spcBef>
                          <a:spcPts val="0"/>
                        </a:spcBef>
                        <a:spcAft>
                          <a:spcPts val="0"/>
                        </a:spcAft>
                      </a:pPr>
                      <a:r>
                        <a:rPr lang="en-US" sz="1100" b="1" dirty="0">
                          <a:effectLst/>
                        </a:rPr>
                        <a:t>$293.3 </a:t>
                      </a:r>
                      <a:endParaRPr lang="en-US" sz="1100" b="1" dirty="0">
                        <a:effectLst/>
                        <a:latin typeface="Calibri"/>
                        <a:cs typeface="Times New Roman"/>
                      </a:endParaRPr>
                    </a:p>
                  </a:txBody>
                  <a:tcPr marL="0" marR="9602" marT="0" marB="0" anchor="ctr">
                    <a:lnL w="28575" cap="flat" cmpd="sng" algn="ctr">
                      <a:solidFill>
                        <a:schemeClr val="tx1"/>
                      </a:solidFill>
                      <a:prstDash val="solid"/>
                      <a:round/>
                      <a:headEnd type="none" w="med" len="med"/>
                      <a:tailEnd type="none" w="med" len="med"/>
                    </a:lnL>
                    <a:lnT w="12700" cmpd="sng">
                      <a:noFill/>
                    </a:lnT>
                    <a:lnB w="12700" cmpd="sng">
                      <a:noFill/>
                    </a:lnB>
                    <a:solidFill>
                      <a:srgbClr val="75FFB3"/>
                    </a:solidFill>
                  </a:tcPr>
                </a:tc>
                <a:tc>
                  <a:txBody>
                    <a:bodyPr/>
                    <a:lstStyle/>
                    <a:p>
                      <a:pPr marL="0" marR="91440" algn="r">
                        <a:spcBef>
                          <a:spcPts val="0"/>
                        </a:spcBef>
                        <a:spcAft>
                          <a:spcPts val="0"/>
                        </a:spcAft>
                      </a:pPr>
                      <a:r>
                        <a:rPr lang="en-US" sz="1100" b="1" dirty="0">
                          <a:effectLst/>
                        </a:rPr>
                        <a:t>$30.5 </a:t>
                      </a:r>
                      <a:endParaRPr lang="en-US" sz="1100" b="1" dirty="0">
                        <a:effectLst/>
                        <a:latin typeface="Calibri"/>
                        <a:cs typeface="Times New Roman"/>
                      </a:endParaRPr>
                    </a:p>
                  </a:txBody>
                  <a:tcPr marL="0" marR="9602" marT="0" marB="0" anchor="ctr">
                    <a:lnT w="12700" cmpd="sng">
                      <a:noFill/>
                    </a:lnT>
                    <a:lnB w="12700" cmpd="sng">
                      <a:noFill/>
                    </a:lnB>
                    <a:solidFill>
                      <a:srgbClr val="75FFB3"/>
                    </a:solidFill>
                  </a:tcPr>
                </a:tc>
                <a:tc>
                  <a:txBody>
                    <a:bodyPr/>
                    <a:lstStyle/>
                    <a:p>
                      <a:pPr marL="0" marR="91440" algn="r">
                        <a:spcBef>
                          <a:spcPts val="0"/>
                        </a:spcBef>
                        <a:spcAft>
                          <a:spcPts val="0"/>
                        </a:spcAft>
                      </a:pPr>
                      <a:r>
                        <a:rPr lang="en-US" sz="1100" b="1" dirty="0">
                          <a:effectLst/>
                        </a:rPr>
                        <a:t>$262.7 </a:t>
                      </a:r>
                      <a:endParaRPr lang="en-US" sz="1100" b="1" dirty="0">
                        <a:effectLst/>
                        <a:latin typeface="Calibri"/>
                        <a:cs typeface="Times New Roman"/>
                      </a:endParaRPr>
                    </a:p>
                  </a:txBody>
                  <a:tcPr marL="0" marR="9602" marT="0" marB="0" anchor="ctr">
                    <a:lnT w="12700" cmpd="sng">
                      <a:noFill/>
                    </a:lnT>
                    <a:lnB w="12700" cmpd="sng">
                      <a:noFill/>
                    </a:lnB>
                    <a:solidFill>
                      <a:srgbClr val="75FFB3"/>
                    </a:solidFill>
                  </a:tcPr>
                </a:tc>
                <a:tc>
                  <a:txBody>
                    <a:bodyPr/>
                    <a:lstStyle/>
                    <a:p>
                      <a:pPr marL="0" marR="91440" algn="r">
                        <a:spcBef>
                          <a:spcPts val="0"/>
                        </a:spcBef>
                        <a:spcAft>
                          <a:spcPts val="0"/>
                        </a:spcAft>
                      </a:pPr>
                      <a:r>
                        <a:rPr lang="en-US" sz="1100" b="1" dirty="0">
                          <a:effectLst/>
                        </a:rPr>
                        <a:t>$9.60 </a:t>
                      </a:r>
                      <a:endParaRPr lang="en-US" sz="1100" b="1" dirty="0">
                        <a:effectLst/>
                        <a:latin typeface="Calibri"/>
                        <a:cs typeface="Times New Roman"/>
                      </a:endParaRPr>
                    </a:p>
                  </a:txBody>
                  <a:tcPr marL="0" marR="9602" marT="0" marB="0" anchor="ctr">
                    <a:lnT w="12700" cmpd="sng">
                      <a:noFill/>
                    </a:lnT>
                    <a:lnB w="12700" cmpd="sng">
                      <a:noFill/>
                    </a:lnB>
                    <a:solidFill>
                      <a:srgbClr val="75FFB3"/>
                    </a:solidFill>
                  </a:tcPr>
                </a:tc>
                <a:tc>
                  <a:txBody>
                    <a:bodyPr/>
                    <a:lstStyle/>
                    <a:p>
                      <a:pPr marL="0" marR="137160" algn="r">
                        <a:spcBef>
                          <a:spcPts val="0"/>
                        </a:spcBef>
                        <a:spcAft>
                          <a:spcPts val="0"/>
                        </a:spcAft>
                      </a:pPr>
                      <a:r>
                        <a:rPr lang="en-US" sz="1100" b="1" dirty="0">
                          <a:effectLst/>
                        </a:rPr>
                        <a:t>6.51</a:t>
                      </a:r>
                      <a:endParaRPr lang="en-US" sz="1100" b="1" dirty="0">
                        <a:effectLst/>
                        <a:latin typeface="Calibri"/>
                        <a:cs typeface="Times New Roman"/>
                      </a:endParaRPr>
                    </a:p>
                  </a:txBody>
                  <a:tcPr marL="0" marR="9602" marT="0" marB="0" anchor="ctr">
                    <a:lnR w="12700" cap="flat" cmpd="sng" algn="ctr">
                      <a:solidFill>
                        <a:schemeClr val="tx1"/>
                      </a:solidFill>
                      <a:prstDash val="solid"/>
                      <a:round/>
                      <a:headEnd type="none" w="med" len="med"/>
                      <a:tailEnd type="none" w="med" len="med"/>
                    </a:lnR>
                    <a:lnT w="12700" cmpd="sng">
                      <a:noFill/>
                    </a:lnT>
                    <a:lnB w="12700" cmpd="sng">
                      <a:noFill/>
                    </a:lnB>
                    <a:solidFill>
                      <a:srgbClr val="75FFB3"/>
                    </a:solidFill>
                  </a:tcPr>
                </a:tc>
                <a:tc>
                  <a:txBody>
                    <a:bodyPr/>
                    <a:lstStyle/>
                    <a:p>
                      <a:pPr marL="0" marR="91440" algn="r">
                        <a:spcBef>
                          <a:spcPts val="0"/>
                        </a:spcBef>
                        <a:spcAft>
                          <a:spcPts val="0"/>
                        </a:spcAft>
                      </a:pPr>
                      <a:r>
                        <a:rPr lang="en-US" sz="1100" b="1" dirty="0">
                          <a:effectLst/>
                        </a:rPr>
                        <a:t>$17.1</a:t>
                      </a:r>
                      <a:endParaRPr lang="en-US" sz="1100" b="1" dirty="0">
                        <a:effectLst/>
                        <a:latin typeface="Calibri"/>
                        <a:cs typeface="Times New Roman"/>
                      </a:endParaRPr>
                    </a:p>
                  </a:txBody>
                  <a:tcPr marL="0" marR="9602" marT="0" marB="0" anchor="ctr">
                    <a:lnL w="12700" cap="flat" cmpd="sng" algn="ctr">
                      <a:solidFill>
                        <a:schemeClr val="tx1"/>
                      </a:solidFill>
                      <a:prstDash val="solid"/>
                      <a:round/>
                      <a:headEnd type="none" w="med" len="med"/>
                      <a:tailEnd type="none" w="med" len="med"/>
                    </a:lnL>
                    <a:lnT w="12700" cmpd="sng">
                      <a:noFill/>
                    </a:lnT>
                    <a:lnB w="12700" cmpd="sng">
                      <a:noFill/>
                    </a:lnB>
                    <a:solidFill>
                      <a:srgbClr val="FFCDCD"/>
                    </a:solidFill>
                  </a:tcPr>
                </a:tc>
                <a:tc>
                  <a:txBody>
                    <a:bodyPr/>
                    <a:lstStyle/>
                    <a:p>
                      <a:pPr marL="0" marR="91440" algn="r">
                        <a:spcBef>
                          <a:spcPts val="0"/>
                        </a:spcBef>
                        <a:spcAft>
                          <a:spcPts val="0"/>
                        </a:spcAft>
                      </a:pPr>
                      <a:r>
                        <a:rPr lang="en-US" sz="1100" b="1" dirty="0">
                          <a:effectLst/>
                        </a:rPr>
                        <a:t>$141.4</a:t>
                      </a:r>
                      <a:endParaRPr lang="en-US" sz="1100" b="1" dirty="0">
                        <a:effectLst/>
                        <a:latin typeface="Calibri"/>
                        <a:cs typeface="Times New Roman"/>
                      </a:endParaRPr>
                    </a:p>
                  </a:txBody>
                  <a:tcPr marL="0" marR="9602" marT="0" marB="0" anchor="ctr">
                    <a:lnR w="12700" cap="flat" cmpd="sng" algn="ctr">
                      <a:solidFill>
                        <a:schemeClr val="tx1"/>
                      </a:solidFill>
                      <a:prstDash val="solid"/>
                      <a:round/>
                      <a:headEnd type="none" w="med" len="med"/>
                      <a:tailEnd type="none" w="med" len="med"/>
                    </a:lnR>
                    <a:lnT w="12700" cmpd="sng">
                      <a:noFill/>
                    </a:lnT>
                    <a:lnB w="12700" cmpd="sng">
                      <a:noFill/>
                    </a:lnB>
                    <a:solidFill>
                      <a:srgbClr val="FFCDCD"/>
                    </a:solidFill>
                  </a:tcPr>
                </a:tc>
              </a:tr>
              <a:tr h="317258">
                <a:tc>
                  <a:txBody>
                    <a:bodyPr/>
                    <a:lstStyle/>
                    <a:p>
                      <a:pPr algn="ctr">
                        <a:spcAft>
                          <a:spcPts val="0"/>
                        </a:spcAft>
                      </a:pPr>
                      <a:r>
                        <a:rPr lang="en-US" sz="1100" dirty="0">
                          <a:effectLst/>
                        </a:rPr>
                        <a:t>A1-Hi</a:t>
                      </a:r>
                      <a:endParaRPr lang="en-US" sz="1100" dirty="0">
                        <a:effectLst/>
                        <a:latin typeface="Calibri"/>
                        <a:cs typeface="Times New Roman"/>
                      </a:endParaRPr>
                    </a:p>
                  </a:txBody>
                  <a:tcPr marL="0" marR="9602" marT="0" marB="0" anchor="ctr">
                    <a:lnL w="12700" cap="flat" cmpd="sng" algn="ctr">
                      <a:solidFill>
                        <a:schemeClr val="tx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50000"/>
                      </a:schemeClr>
                    </a:solidFill>
                  </a:tcPr>
                </a:tc>
                <a:tc>
                  <a:txBody>
                    <a:bodyPr/>
                    <a:lstStyle/>
                    <a:p>
                      <a:pPr marL="0" marR="91440" algn="r">
                        <a:spcBef>
                          <a:spcPts val="0"/>
                        </a:spcBef>
                        <a:spcAft>
                          <a:spcPts val="0"/>
                        </a:spcAft>
                      </a:pPr>
                      <a:r>
                        <a:rPr lang="en-US" sz="1100" b="1" dirty="0">
                          <a:effectLst/>
                        </a:rPr>
                        <a:t>$18.6 </a:t>
                      </a:r>
                      <a:endParaRPr lang="en-US" sz="1100" b="1" dirty="0">
                        <a:effectLst/>
                        <a:latin typeface="Calibri"/>
                        <a:cs typeface="Times New Roman"/>
                      </a:endParaRPr>
                    </a:p>
                  </a:txBody>
                  <a:tcPr marL="0" marR="9602" marT="0" marB="0" anchor="ctr">
                    <a:lnT w="12700" cmpd="sng">
                      <a:noFill/>
                    </a:lnT>
                    <a:lnB w="12700" cmpd="sng">
                      <a:noFill/>
                    </a:lnB>
                    <a:solidFill>
                      <a:schemeClr val="bg1"/>
                    </a:solidFill>
                  </a:tcPr>
                </a:tc>
                <a:tc>
                  <a:txBody>
                    <a:bodyPr/>
                    <a:lstStyle/>
                    <a:p>
                      <a:pPr marL="0" marR="91440" algn="r">
                        <a:spcBef>
                          <a:spcPts val="0"/>
                        </a:spcBef>
                        <a:spcAft>
                          <a:spcPts val="0"/>
                        </a:spcAft>
                      </a:pPr>
                      <a:r>
                        <a:rPr lang="en-US" sz="1100" b="1" dirty="0">
                          <a:effectLst/>
                        </a:rPr>
                        <a:t>$2.4 </a:t>
                      </a:r>
                      <a:endParaRPr lang="en-US" sz="1100" b="1" dirty="0">
                        <a:effectLst/>
                        <a:latin typeface="Calibri"/>
                        <a:cs typeface="Times New Roman"/>
                      </a:endParaRPr>
                    </a:p>
                  </a:txBody>
                  <a:tcPr marL="0" marR="9602" marT="0" marB="0" anchor="ctr">
                    <a:lnT w="12700" cmpd="sng">
                      <a:noFill/>
                    </a:lnT>
                    <a:lnB w="12700" cmpd="sng">
                      <a:noFill/>
                    </a:lnB>
                    <a:solidFill>
                      <a:schemeClr val="bg1"/>
                    </a:solidFill>
                  </a:tcPr>
                </a:tc>
                <a:tc>
                  <a:txBody>
                    <a:bodyPr/>
                    <a:lstStyle/>
                    <a:p>
                      <a:pPr marL="0" marR="91440" algn="r">
                        <a:spcBef>
                          <a:spcPts val="0"/>
                        </a:spcBef>
                        <a:spcAft>
                          <a:spcPts val="0"/>
                        </a:spcAft>
                      </a:pPr>
                      <a:r>
                        <a:rPr lang="en-US" sz="1100" b="1" dirty="0">
                          <a:effectLst/>
                        </a:rPr>
                        <a:t>$16.2 </a:t>
                      </a:r>
                      <a:endParaRPr lang="en-US" sz="1100" b="1" dirty="0">
                        <a:effectLst/>
                        <a:latin typeface="Calibri"/>
                        <a:cs typeface="Times New Roman"/>
                      </a:endParaRPr>
                    </a:p>
                  </a:txBody>
                  <a:tcPr marL="0" marR="9602" marT="0" marB="0" anchor="ctr">
                    <a:lnT w="12700" cmpd="sng">
                      <a:noFill/>
                    </a:lnT>
                    <a:lnB w="12700" cmpd="sng">
                      <a:noFill/>
                    </a:lnB>
                    <a:solidFill>
                      <a:schemeClr val="bg1"/>
                    </a:solidFill>
                  </a:tcPr>
                </a:tc>
                <a:tc>
                  <a:txBody>
                    <a:bodyPr/>
                    <a:lstStyle/>
                    <a:p>
                      <a:pPr marL="0" marR="91440" algn="r">
                        <a:spcBef>
                          <a:spcPts val="0"/>
                        </a:spcBef>
                        <a:spcAft>
                          <a:spcPts val="0"/>
                        </a:spcAft>
                      </a:pPr>
                      <a:r>
                        <a:rPr lang="en-US" sz="1100" b="1">
                          <a:effectLst/>
                        </a:rPr>
                        <a:t>7.83</a:t>
                      </a:r>
                      <a:endParaRPr lang="en-US" sz="1100" b="1">
                        <a:effectLst/>
                        <a:latin typeface="Calibri"/>
                        <a:cs typeface="Times New Roman"/>
                      </a:endParaRPr>
                    </a:p>
                  </a:txBody>
                  <a:tcPr marL="0" marR="9602" marT="0" marB="0" anchor="ctr">
                    <a:lnT w="12700" cmpd="sng">
                      <a:noFill/>
                    </a:lnT>
                    <a:lnB w="12700" cmpd="sng">
                      <a:noFill/>
                    </a:lnB>
                    <a:solidFill>
                      <a:schemeClr val="bg1"/>
                    </a:solidFill>
                  </a:tcPr>
                </a:tc>
                <a:tc>
                  <a:txBody>
                    <a:bodyPr/>
                    <a:lstStyle/>
                    <a:p>
                      <a:pPr marL="0" marR="137160" algn="r">
                        <a:spcBef>
                          <a:spcPts val="0"/>
                        </a:spcBef>
                        <a:spcAft>
                          <a:spcPts val="0"/>
                        </a:spcAft>
                      </a:pPr>
                      <a:r>
                        <a:rPr lang="en-US" sz="1100" b="1" dirty="0">
                          <a:effectLst/>
                        </a:rPr>
                        <a:t>4.29</a:t>
                      </a:r>
                      <a:endParaRPr lang="en-US" sz="1100" b="1" dirty="0">
                        <a:effectLst/>
                        <a:latin typeface="Calibri"/>
                        <a:cs typeface="Times New Roman"/>
                      </a:endParaRPr>
                    </a:p>
                  </a:txBody>
                  <a:tcPr marL="0" marR="9602" marT="0" marB="0" anchor="ctr">
                    <a:lnR w="28575" cap="flat" cmpd="sng" algn="ctr">
                      <a:solidFill>
                        <a:schemeClr val="tx1"/>
                      </a:solidFill>
                      <a:prstDash val="solid"/>
                      <a:round/>
                      <a:headEnd type="none" w="med" len="med"/>
                      <a:tailEnd type="none" w="med" len="med"/>
                    </a:lnR>
                    <a:lnT w="12700" cmpd="sng">
                      <a:noFill/>
                    </a:lnT>
                    <a:lnB w="12700" cmpd="sng">
                      <a:noFill/>
                    </a:lnB>
                    <a:solidFill>
                      <a:schemeClr val="bg1"/>
                    </a:solidFill>
                  </a:tcPr>
                </a:tc>
                <a:tc>
                  <a:txBody>
                    <a:bodyPr/>
                    <a:lstStyle/>
                    <a:p>
                      <a:pPr marL="0" marR="91440" algn="r">
                        <a:spcBef>
                          <a:spcPts val="0"/>
                        </a:spcBef>
                        <a:spcAft>
                          <a:spcPts val="0"/>
                        </a:spcAft>
                      </a:pPr>
                      <a:r>
                        <a:rPr lang="en-US" sz="1100" b="1" dirty="0">
                          <a:effectLst/>
                        </a:rPr>
                        <a:t>$14.2 </a:t>
                      </a:r>
                      <a:endParaRPr lang="en-US" sz="1100" b="1" dirty="0">
                        <a:effectLst/>
                        <a:latin typeface="Calibri"/>
                        <a:cs typeface="Times New Roman"/>
                      </a:endParaRPr>
                    </a:p>
                  </a:txBody>
                  <a:tcPr marL="0" marR="9602" marT="0" marB="0" anchor="ctr">
                    <a:lnL w="28575" cap="flat" cmpd="sng" algn="ctr">
                      <a:solidFill>
                        <a:schemeClr val="tx1"/>
                      </a:solidFill>
                      <a:prstDash val="solid"/>
                      <a:round/>
                      <a:headEnd type="none" w="med" len="med"/>
                      <a:tailEnd type="none" w="med" len="med"/>
                    </a:lnL>
                    <a:lnT w="12700" cmpd="sng">
                      <a:noFill/>
                    </a:lnT>
                    <a:lnB w="12700" cmpd="sng">
                      <a:noFill/>
                    </a:lnB>
                    <a:solidFill>
                      <a:schemeClr val="bg1"/>
                    </a:solidFill>
                  </a:tcPr>
                </a:tc>
                <a:tc>
                  <a:txBody>
                    <a:bodyPr/>
                    <a:lstStyle/>
                    <a:p>
                      <a:pPr marL="0" marR="91440" algn="r">
                        <a:spcBef>
                          <a:spcPts val="0"/>
                        </a:spcBef>
                        <a:spcAft>
                          <a:spcPts val="0"/>
                        </a:spcAft>
                      </a:pPr>
                      <a:r>
                        <a:rPr lang="en-US" sz="1100" b="1" dirty="0">
                          <a:effectLst/>
                        </a:rPr>
                        <a:t>$1.6 </a:t>
                      </a:r>
                      <a:endParaRPr lang="en-US" sz="1100" b="1" dirty="0">
                        <a:effectLst/>
                        <a:latin typeface="Calibri"/>
                        <a:cs typeface="Times New Roman"/>
                      </a:endParaRPr>
                    </a:p>
                  </a:txBody>
                  <a:tcPr marL="0" marR="9602" marT="0" marB="0" anchor="ctr">
                    <a:lnT w="12700" cmpd="sng">
                      <a:noFill/>
                    </a:lnT>
                    <a:lnB w="12700" cmpd="sng">
                      <a:noFill/>
                    </a:lnB>
                    <a:solidFill>
                      <a:schemeClr val="bg1"/>
                    </a:solidFill>
                  </a:tcPr>
                </a:tc>
                <a:tc>
                  <a:txBody>
                    <a:bodyPr/>
                    <a:lstStyle/>
                    <a:p>
                      <a:pPr marL="0" marR="91440" algn="r">
                        <a:spcBef>
                          <a:spcPts val="0"/>
                        </a:spcBef>
                        <a:spcAft>
                          <a:spcPts val="0"/>
                        </a:spcAft>
                      </a:pPr>
                      <a:r>
                        <a:rPr lang="en-US" sz="1100" b="1" dirty="0">
                          <a:effectLst/>
                        </a:rPr>
                        <a:t>$12.6 </a:t>
                      </a:r>
                      <a:endParaRPr lang="en-US" sz="1100" b="1" dirty="0">
                        <a:effectLst/>
                        <a:latin typeface="Calibri"/>
                        <a:cs typeface="Times New Roman"/>
                      </a:endParaRPr>
                    </a:p>
                  </a:txBody>
                  <a:tcPr marL="0" marR="9602" marT="0" marB="0" anchor="ctr">
                    <a:lnT w="12700" cmpd="sng">
                      <a:noFill/>
                    </a:lnT>
                    <a:lnB w="12700" cmpd="sng">
                      <a:noFill/>
                    </a:lnB>
                    <a:solidFill>
                      <a:schemeClr val="bg1"/>
                    </a:solidFill>
                  </a:tcPr>
                </a:tc>
                <a:tc>
                  <a:txBody>
                    <a:bodyPr/>
                    <a:lstStyle/>
                    <a:p>
                      <a:pPr marL="0" marR="91440" algn="r">
                        <a:spcBef>
                          <a:spcPts val="0"/>
                        </a:spcBef>
                        <a:spcAft>
                          <a:spcPts val="0"/>
                        </a:spcAft>
                      </a:pPr>
                      <a:r>
                        <a:rPr lang="en-US" sz="1100" b="1" dirty="0">
                          <a:effectLst/>
                        </a:rPr>
                        <a:t>$8.84 </a:t>
                      </a:r>
                      <a:endParaRPr lang="en-US" sz="1100" b="1" dirty="0">
                        <a:effectLst/>
                        <a:latin typeface="Calibri"/>
                        <a:cs typeface="Times New Roman"/>
                      </a:endParaRPr>
                    </a:p>
                  </a:txBody>
                  <a:tcPr marL="0" marR="9602" marT="0" marB="0" anchor="ctr">
                    <a:lnT w="12700" cmpd="sng">
                      <a:noFill/>
                    </a:lnT>
                    <a:lnB w="12700" cmpd="sng">
                      <a:noFill/>
                    </a:lnB>
                    <a:solidFill>
                      <a:schemeClr val="bg1"/>
                    </a:solidFill>
                  </a:tcPr>
                </a:tc>
                <a:tc>
                  <a:txBody>
                    <a:bodyPr/>
                    <a:lstStyle/>
                    <a:p>
                      <a:pPr marL="0" marR="137160" algn="r">
                        <a:spcBef>
                          <a:spcPts val="0"/>
                        </a:spcBef>
                        <a:spcAft>
                          <a:spcPts val="0"/>
                        </a:spcAft>
                      </a:pPr>
                      <a:r>
                        <a:rPr lang="en-US" sz="1100" b="1" dirty="0">
                          <a:effectLst/>
                        </a:rPr>
                        <a:t>6.51</a:t>
                      </a:r>
                      <a:endParaRPr lang="en-US" sz="1100" b="1" dirty="0">
                        <a:effectLst/>
                        <a:latin typeface="Calibri"/>
                        <a:cs typeface="Times New Roman"/>
                      </a:endParaRPr>
                    </a:p>
                  </a:txBody>
                  <a:tcPr marL="0" marR="9602" marT="0" marB="0" anchor="ctr">
                    <a:lnR w="12700" cap="flat" cmpd="sng" algn="ctr">
                      <a:solidFill>
                        <a:schemeClr val="tx1"/>
                      </a:solidFill>
                      <a:prstDash val="solid"/>
                      <a:round/>
                      <a:headEnd type="none" w="med" len="med"/>
                      <a:tailEnd type="none" w="med" len="med"/>
                    </a:lnR>
                    <a:lnT w="12700" cmpd="sng">
                      <a:noFill/>
                    </a:lnT>
                    <a:lnB w="12700" cmpd="sng">
                      <a:noFill/>
                    </a:lnB>
                    <a:solidFill>
                      <a:schemeClr val="bg1"/>
                    </a:solidFill>
                  </a:tcPr>
                </a:tc>
                <a:tc>
                  <a:txBody>
                    <a:bodyPr/>
                    <a:lstStyle/>
                    <a:p>
                      <a:pPr marL="0" marR="91440" algn="r">
                        <a:spcBef>
                          <a:spcPts val="0"/>
                        </a:spcBef>
                        <a:spcAft>
                          <a:spcPts val="0"/>
                        </a:spcAft>
                      </a:pPr>
                      <a:r>
                        <a:rPr lang="en-US" sz="1100" b="1" dirty="0">
                          <a:effectLst/>
                        </a:rPr>
                        <a:t>-$0.8</a:t>
                      </a:r>
                      <a:endParaRPr lang="en-US" sz="1100" b="1" dirty="0">
                        <a:effectLst/>
                        <a:latin typeface="Calibri"/>
                        <a:cs typeface="Times New Roman"/>
                      </a:endParaRPr>
                    </a:p>
                  </a:txBody>
                  <a:tcPr marL="0" marR="9602" marT="0" marB="0" anchor="ctr">
                    <a:lnL w="12700" cap="flat" cmpd="sng" algn="ctr">
                      <a:solidFill>
                        <a:schemeClr val="tx1"/>
                      </a:solidFill>
                      <a:prstDash val="solid"/>
                      <a:round/>
                      <a:headEnd type="none" w="med" len="med"/>
                      <a:tailEnd type="none" w="med" len="med"/>
                    </a:lnL>
                    <a:lnT w="12700" cmpd="sng">
                      <a:noFill/>
                    </a:lnT>
                    <a:lnB w="12700" cmpd="sng">
                      <a:noFill/>
                    </a:lnB>
                    <a:solidFill>
                      <a:schemeClr val="bg1"/>
                    </a:solidFill>
                  </a:tcPr>
                </a:tc>
                <a:tc>
                  <a:txBody>
                    <a:bodyPr/>
                    <a:lstStyle/>
                    <a:p>
                      <a:pPr marL="0" marR="91440" algn="r">
                        <a:spcBef>
                          <a:spcPts val="0"/>
                        </a:spcBef>
                        <a:spcAft>
                          <a:spcPts val="0"/>
                        </a:spcAft>
                      </a:pPr>
                      <a:r>
                        <a:rPr lang="en-US" sz="1100" b="1" dirty="0">
                          <a:effectLst/>
                        </a:rPr>
                        <a:t>-$4.3</a:t>
                      </a:r>
                      <a:endParaRPr lang="en-US" sz="1100" b="1" dirty="0">
                        <a:effectLst/>
                        <a:latin typeface="Calibri"/>
                        <a:cs typeface="Times New Roman"/>
                      </a:endParaRPr>
                    </a:p>
                  </a:txBody>
                  <a:tcPr marL="0" marR="9602" marT="0" marB="0" anchor="ctr">
                    <a:lnR w="12700" cap="flat" cmpd="sng" algn="ctr">
                      <a:solidFill>
                        <a:schemeClr val="tx1"/>
                      </a:solidFill>
                      <a:prstDash val="solid"/>
                      <a:round/>
                      <a:headEnd type="none" w="med" len="med"/>
                      <a:tailEnd type="none" w="med" len="med"/>
                    </a:lnR>
                    <a:lnT w="12700" cmpd="sng">
                      <a:noFill/>
                    </a:lnT>
                    <a:lnB w="12700" cmpd="sng">
                      <a:noFill/>
                    </a:lnB>
                    <a:solidFill>
                      <a:schemeClr val="bg1"/>
                    </a:solidFill>
                  </a:tcPr>
                </a:tc>
              </a:tr>
              <a:tr h="317258">
                <a:tc>
                  <a:txBody>
                    <a:bodyPr/>
                    <a:lstStyle/>
                    <a:p>
                      <a:pPr algn="ctr">
                        <a:spcAft>
                          <a:spcPts val="0"/>
                        </a:spcAft>
                      </a:pPr>
                      <a:r>
                        <a:rPr lang="en-US" sz="1100" dirty="0">
                          <a:effectLst/>
                        </a:rPr>
                        <a:t>A2</a:t>
                      </a:r>
                      <a:endParaRPr lang="en-US" sz="1100" dirty="0">
                        <a:effectLst/>
                        <a:latin typeface="Calibri"/>
                        <a:cs typeface="Times New Roman"/>
                      </a:endParaRPr>
                    </a:p>
                  </a:txBody>
                  <a:tcPr marL="0" marR="9602" marT="0" marB="0" anchor="ctr">
                    <a:lnL w="12700" cap="flat" cmpd="sng" algn="ctr">
                      <a:solidFill>
                        <a:schemeClr val="tx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50000"/>
                      </a:schemeClr>
                    </a:solidFill>
                  </a:tcPr>
                </a:tc>
                <a:tc>
                  <a:txBody>
                    <a:bodyPr/>
                    <a:lstStyle/>
                    <a:p>
                      <a:pPr marL="0" marR="91440" algn="r">
                        <a:spcBef>
                          <a:spcPts val="0"/>
                        </a:spcBef>
                        <a:spcAft>
                          <a:spcPts val="0"/>
                        </a:spcAft>
                      </a:pPr>
                      <a:r>
                        <a:rPr lang="en-US" sz="1100" b="1" dirty="0">
                          <a:effectLst/>
                        </a:rPr>
                        <a:t>$61.7 </a:t>
                      </a:r>
                      <a:endParaRPr lang="en-US" sz="1100" b="1" dirty="0">
                        <a:effectLst/>
                        <a:latin typeface="Calibri"/>
                        <a:cs typeface="Times New Roman"/>
                      </a:endParaRPr>
                    </a:p>
                  </a:txBody>
                  <a:tcPr marL="0" marR="9602" marT="0" marB="0" anchor="ctr">
                    <a:lnT w="12700" cmpd="sng">
                      <a:noFill/>
                    </a:lnT>
                    <a:lnB w="12700" cmpd="sng">
                      <a:noFill/>
                    </a:lnB>
                    <a:solidFill>
                      <a:srgbClr val="C9C9FF"/>
                    </a:solidFill>
                  </a:tcPr>
                </a:tc>
                <a:tc>
                  <a:txBody>
                    <a:bodyPr/>
                    <a:lstStyle/>
                    <a:p>
                      <a:pPr marL="0" marR="91440" algn="r">
                        <a:spcBef>
                          <a:spcPts val="0"/>
                        </a:spcBef>
                        <a:spcAft>
                          <a:spcPts val="0"/>
                        </a:spcAft>
                      </a:pPr>
                      <a:r>
                        <a:rPr lang="en-US" sz="1100" b="1" dirty="0">
                          <a:effectLst/>
                        </a:rPr>
                        <a:t>$7.1 </a:t>
                      </a:r>
                      <a:endParaRPr lang="en-US" sz="1100" b="1" dirty="0">
                        <a:effectLst/>
                        <a:latin typeface="Calibri"/>
                        <a:cs typeface="Times New Roman"/>
                      </a:endParaRPr>
                    </a:p>
                  </a:txBody>
                  <a:tcPr marL="0" marR="9602" marT="0" marB="0" anchor="ctr">
                    <a:lnT w="12700" cmpd="sng">
                      <a:noFill/>
                    </a:lnT>
                    <a:lnB w="12700" cmpd="sng">
                      <a:noFill/>
                    </a:lnB>
                    <a:solidFill>
                      <a:srgbClr val="C9C9FF"/>
                    </a:solidFill>
                  </a:tcPr>
                </a:tc>
                <a:tc>
                  <a:txBody>
                    <a:bodyPr/>
                    <a:lstStyle/>
                    <a:p>
                      <a:pPr marL="0" marR="91440" algn="r">
                        <a:spcBef>
                          <a:spcPts val="0"/>
                        </a:spcBef>
                        <a:spcAft>
                          <a:spcPts val="0"/>
                        </a:spcAft>
                      </a:pPr>
                      <a:r>
                        <a:rPr lang="en-US" sz="1100" b="1" dirty="0">
                          <a:effectLst/>
                        </a:rPr>
                        <a:t>$54.6 </a:t>
                      </a:r>
                      <a:endParaRPr lang="en-US" sz="1100" b="1" dirty="0">
                        <a:effectLst/>
                        <a:latin typeface="Calibri"/>
                        <a:cs typeface="Times New Roman"/>
                      </a:endParaRPr>
                    </a:p>
                  </a:txBody>
                  <a:tcPr marL="0" marR="9602" marT="0" marB="0" anchor="ctr">
                    <a:lnT w="12700" cmpd="sng">
                      <a:noFill/>
                    </a:lnT>
                    <a:lnB w="12700" cmpd="sng">
                      <a:noFill/>
                    </a:lnB>
                    <a:solidFill>
                      <a:srgbClr val="C9C9FF"/>
                    </a:solidFill>
                  </a:tcPr>
                </a:tc>
                <a:tc>
                  <a:txBody>
                    <a:bodyPr/>
                    <a:lstStyle/>
                    <a:p>
                      <a:pPr marL="0" marR="91440" algn="r">
                        <a:spcBef>
                          <a:spcPts val="0"/>
                        </a:spcBef>
                        <a:spcAft>
                          <a:spcPts val="0"/>
                        </a:spcAft>
                      </a:pPr>
                      <a:r>
                        <a:rPr lang="en-US" sz="1100" b="1" dirty="0">
                          <a:effectLst/>
                        </a:rPr>
                        <a:t>8.67</a:t>
                      </a:r>
                      <a:endParaRPr lang="en-US" sz="1100" b="1" dirty="0">
                        <a:effectLst/>
                        <a:latin typeface="Calibri"/>
                        <a:cs typeface="Times New Roman"/>
                      </a:endParaRPr>
                    </a:p>
                  </a:txBody>
                  <a:tcPr marL="0" marR="9602" marT="0" marB="0" anchor="ctr">
                    <a:lnT w="12700" cmpd="sng">
                      <a:noFill/>
                    </a:lnT>
                    <a:lnB w="12700" cmpd="sng">
                      <a:noFill/>
                    </a:lnB>
                    <a:solidFill>
                      <a:srgbClr val="C9C9FF"/>
                    </a:solidFill>
                  </a:tcPr>
                </a:tc>
                <a:tc>
                  <a:txBody>
                    <a:bodyPr/>
                    <a:lstStyle/>
                    <a:p>
                      <a:pPr marL="0" marR="137160" algn="r">
                        <a:spcBef>
                          <a:spcPts val="0"/>
                        </a:spcBef>
                        <a:spcAft>
                          <a:spcPts val="0"/>
                        </a:spcAft>
                      </a:pPr>
                      <a:r>
                        <a:rPr lang="en-US" sz="1100" b="1" dirty="0">
                          <a:effectLst/>
                        </a:rPr>
                        <a:t>5.16</a:t>
                      </a:r>
                      <a:endParaRPr lang="en-US" sz="1100" b="1" dirty="0">
                        <a:effectLst/>
                        <a:latin typeface="Calibri"/>
                        <a:cs typeface="Times New Roman"/>
                      </a:endParaRPr>
                    </a:p>
                  </a:txBody>
                  <a:tcPr marL="0" marR="9602" marT="0" marB="0" anchor="ctr">
                    <a:lnR w="28575" cap="flat" cmpd="sng" algn="ctr">
                      <a:solidFill>
                        <a:schemeClr val="tx1"/>
                      </a:solidFill>
                      <a:prstDash val="solid"/>
                      <a:round/>
                      <a:headEnd type="none" w="med" len="med"/>
                      <a:tailEnd type="none" w="med" len="med"/>
                    </a:lnR>
                    <a:lnT w="12700" cmpd="sng">
                      <a:noFill/>
                    </a:lnT>
                    <a:lnB w="12700" cmpd="sng">
                      <a:noFill/>
                    </a:lnB>
                    <a:solidFill>
                      <a:srgbClr val="C9C9FF"/>
                    </a:solidFill>
                  </a:tcPr>
                </a:tc>
                <a:tc>
                  <a:txBody>
                    <a:bodyPr/>
                    <a:lstStyle/>
                    <a:p>
                      <a:pPr marL="0" marR="91440" algn="r">
                        <a:spcBef>
                          <a:spcPts val="0"/>
                        </a:spcBef>
                        <a:spcAft>
                          <a:spcPts val="0"/>
                        </a:spcAft>
                      </a:pPr>
                      <a:r>
                        <a:rPr lang="en-US" sz="1100" b="1" dirty="0">
                          <a:effectLst/>
                        </a:rPr>
                        <a:t>$53.3 </a:t>
                      </a:r>
                      <a:endParaRPr lang="en-US" sz="1100" b="1" dirty="0">
                        <a:effectLst/>
                        <a:latin typeface="Calibri"/>
                        <a:cs typeface="Times New Roman"/>
                      </a:endParaRPr>
                    </a:p>
                  </a:txBody>
                  <a:tcPr marL="0" marR="9602" marT="0" marB="0" anchor="ctr">
                    <a:lnL w="28575" cap="flat" cmpd="sng" algn="ctr">
                      <a:solidFill>
                        <a:schemeClr val="tx1"/>
                      </a:solidFill>
                      <a:prstDash val="solid"/>
                      <a:round/>
                      <a:headEnd type="none" w="med" len="med"/>
                      <a:tailEnd type="none" w="med" len="med"/>
                    </a:lnL>
                    <a:lnT w="12700" cmpd="sng">
                      <a:noFill/>
                    </a:lnT>
                    <a:lnB w="12700" cmpd="sng">
                      <a:noFill/>
                    </a:lnB>
                    <a:solidFill>
                      <a:srgbClr val="75FFB3"/>
                    </a:solidFill>
                  </a:tcPr>
                </a:tc>
                <a:tc>
                  <a:txBody>
                    <a:bodyPr/>
                    <a:lstStyle/>
                    <a:p>
                      <a:pPr marL="0" marR="91440" algn="r">
                        <a:spcBef>
                          <a:spcPts val="0"/>
                        </a:spcBef>
                        <a:spcAft>
                          <a:spcPts val="0"/>
                        </a:spcAft>
                      </a:pPr>
                      <a:r>
                        <a:rPr lang="en-US" sz="1100" b="1" dirty="0">
                          <a:effectLst/>
                        </a:rPr>
                        <a:t>$5.7 </a:t>
                      </a:r>
                      <a:endParaRPr lang="en-US" sz="1100" b="1" dirty="0">
                        <a:effectLst/>
                        <a:latin typeface="Calibri"/>
                        <a:cs typeface="Times New Roman"/>
                      </a:endParaRPr>
                    </a:p>
                  </a:txBody>
                  <a:tcPr marL="0" marR="9602" marT="0" marB="0" anchor="ctr">
                    <a:lnT w="12700" cmpd="sng">
                      <a:noFill/>
                    </a:lnT>
                    <a:lnB w="12700" cmpd="sng">
                      <a:noFill/>
                    </a:lnB>
                    <a:solidFill>
                      <a:srgbClr val="75FFB3"/>
                    </a:solidFill>
                  </a:tcPr>
                </a:tc>
                <a:tc>
                  <a:txBody>
                    <a:bodyPr/>
                    <a:lstStyle/>
                    <a:p>
                      <a:pPr marL="0" marR="91440" algn="r">
                        <a:spcBef>
                          <a:spcPts val="0"/>
                        </a:spcBef>
                        <a:spcAft>
                          <a:spcPts val="0"/>
                        </a:spcAft>
                      </a:pPr>
                      <a:r>
                        <a:rPr lang="en-US" sz="1100" b="1" dirty="0">
                          <a:effectLst/>
                        </a:rPr>
                        <a:t>$47.6 </a:t>
                      </a:r>
                      <a:endParaRPr lang="en-US" sz="1100" b="1" dirty="0">
                        <a:effectLst/>
                        <a:latin typeface="Calibri"/>
                        <a:cs typeface="Times New Roman"/>
                      </a:endParaRPr>
                    </a:p>
                  </a:txBody>
                  <a:tcPr marL="0" marR="9602" marT="0" marB="0" anchor="ctr">
                    <a:lnT w="12700" cmpd="sng">
                      <a:noFill/>
                    </a:lnT>
                    <a:lnB w="12700" cmpd="sng">
                      <a:noFill/>
                    </a:lnB>
                    <a:solidFill>
                      <a:srgbClr val="75FFB3"/>
                    </a:solidFill>
                  </a:tcPr>
                </a:tc>
                <a:tc>
                  <a:txBody>
                    <a:bodyPr/>
                    <a:lstStyle/>
                    <a:p>
                      <a:pPr marL="0" marR="91440" algn="r">
                        <a:spcBef>
                          <a:spcPts val="0"/>
                        </a:spcBef>
                        <a:spcAft>
                          <a:spcPts val="0"/>
                        </a:spcAft>
                      </a:pPr>
                      <a:r>
                        <a:rPr lang="en-US" sz="1100" b="1" dirty="0">
                          <a:effectLst/>
                        </a:rPr>
                        <a:t>$9.30 </a:t>
                      </a:r>
                      <a:endParaRPr lang="en-US" sz="1100" b="1" dirty="0">
                        <a:effectLst/>
                        <a:latin typeface="Calibri"/>
                        <a:cs typeface="Times New Roman"/>
                      </a:endParaRPr>
                    </a:p>
                  </a:txBody>
                  <a:tcPr marL="0" marR="9602" marT="0" marB="0" anchor="ctr">
                    <a:lnT w="12700" cmpd="sng">
                      <a:noFill/>
                    </a:lnT>
                    <a:lnB w="12700" cmpd="sng">
                      <a:noFill/>
                    </a:lnB>
                    <a:solidFill>
                      <a:srgbClr val="75FFB3"/>
                    </a:solidFill>
                  </a:tcPr>
                </a:tc>
                <a:tc>
                  <a:txBody>
                    <a:bodyPr/>
                    <a:lstStyle/>
                    <a:p>
                      <a:pPr marL="0" marR="137160" algn="r">
                        <a:spcBef>
                          <a:spcPts val="0"/>
                        </a:spcBef>
                        <a:spcAft>
                          <a:spcPts val="0"/>
                        </a:spcAft>
                      </a:pPr>
                      <a:r>
                        <a:rPr lang="en-US" sz="1100" b="1" dirty="0">
                          <a:effectLst/>
                        </a:rPr>
                        <a:t>6.51</a:t>
                      </a:r>
                      <a:endParaRPr lang="en-US" sz="1100" b="1" dirty="0">
                        <a:effectLst/>
                        <a:latin typeface="Calibri"/>
                        <a:cs typeface="Times New Roman"/>
                      </a:endParaRPr>
                    </a:p>
                  </a:txBody>
                  <a:tcPr marL="0" marR="9602" marT="0" marB="0" anchor="ctr">
                    <a:lnR w="12700" cap="flat" cmpd="sng" algn="ctr">
                      <a:solidFill>
                        <a:schemeClr val="tx1"/>
                      </a:solidFill>
                      <a:prstDash val="solid"/>
                      <a:round/>
                      <a:headEnd type="none" w="med" len="med"/>
                      <a:tailEnd type="none" w="med" len="med"/>
                    </a:lnR>
                    <a:lnT w="12700" cmpd="sng">
                      <a:noFill/>
                    </a:lnT>
                    <a:lnB w="12700" cmpd="sng">
                      <a:noFill/>
                    </a:lnB>
                    <a:solidFill>
                      <a:srgbClr val="75FFB3"/>
                    </a:solidFill>
                  </a:tcPr>
                </a:tc>
                <a:tc>
                  <a:txBody>
                    <a:bodyPr/>
                    <a:lstStyle/>
                    <a:p>
                      <a:pPr marL="0" marR="91440" algn="r">
                        <a:spcBef>
                          <a:spcPts val="0"/>
                        </a:spcBef>
                        <a:spcAft>
                          <a:spcPts val="0"/>
                        </a:spcAft>
                      </a:pPr>
                      <a:r>
                        <a:rPr lang="en-US" sz="1100" b="1" dirty="0">
                          <a:effectLst/>
                        </a:rPr>
                        <a:t>-$1.4</a:t>
                      </a:r>
                      <a:endParaRPr lang="en-US" sz="1100" b="1" dirty="0">
                        <a:effectLst/>
                        <a:latin typeface="Calibri"/>
                        <a:cs typeface="Times New Roman"/>
                      </a:endParaRPr>
                    </a:p>
                  </a:txBody>
                  <a:tcPr marL="0" marR="9602" marT="0" marB="0" anchor="ctr">
                    <a:lnL w="12700" cap="flat" cmpd="sng" algn="ctr">
                      <a:solidFill>
                        <a:schemeClr val="tx1"/>
                      </a:solidFill>
                      <a:prstDash val="solid"/>
                      <a:round/>
                      <a:headEnd type="none" w="med" len="med"/>
                      <a:tailEnd type="none" w="med" len="med"/>
                    </a:lnL>
                    <a:lnT w="12700" cmpd="sng">
                      <a:noFill/>
                    </a:lnT>
                    <a:lnB w="12700" cmpd="sng">
                      <a:noFill/>
                    </a:lnB>
                    <a:solidFill>
                      <a:srgbClr val="FFCDCD"/>
                    </a:solidFill>
                  </a:tcPr>
                </a:tc>
                <a:tc>
                  <a:txBody>
                    <a:bodyPr/>
                    <a:lstStyle/>
                    <a:p>
                      <a:pPr marL="0" marR="91440" algn="r">
                        <a:spcBef>
                          <a:spcPts val="0"/>
                        </a:spcBef>
                        <a:spcAft>
                          <a:spcPts val="0"/>
                        </a:spcAft>
                      </a:pPr>
                      <a:r>
                        <a:rPr lang="en-US" sz="1100" b="1" dirty="0">
                          <a:effectLst/>
                        </a:rPr>
                        <a:t>-$8.4</a:t>
                      </a:r>
                      <a:endParaRPr lang="en-US" sz="1100" b="1" dirty="0">
                        <a:effectLst/>
                        <a:latin typeface="Calibri"/>
                        <a:cs typeface="Times New Roman"/>
                      </a:endParaRPr>
                    </a:p>
                  </a:txBody>
                  <a:tcPr marL="0" marR="9602" marT="0" marB="0" anchor="ctr">
                    <a:lnR w="12700" cap="flat" cmpd="sng" algn="ctr">
                      <a:solidFill>
                        <a:schemeClr val="tx1"/>
                      </a:solidFill>
                      <a:prstDash val="solid"/>
                      <a:round/>
                      <a:headEnd type="none" w="med" len="med"/>
                      <a:tailEnd type="none" w="med" len="med"/>
                    </a:lnR>
                    <a:lnT w="12700" cmpd="sng">
                      <a:noFill/>
                    </a:lnT>
                    <a:lnB w="12700" cmpd="sng">
                      <a:noFill/>
                    </a:lnB>
                    <a:solidFill>
                      <a:srgbClr val="FFCDCD"/>
                    </a:solidFill>
                  </a:tcPr>
                </a:tc>
              </a:tr>
              <a:tr h="317258">
                <a:tc>
                  <a:txBody>
                    <a:bodyPr/>
                    <a:lstStyle/>
                    <a:p>
                      <a:pPr algn="ctr">
                        <a:spcAft>
                          <a:spcPts val="0"/>
                        </a:spcAft>
                      </a:pPr>
                      <a:r>
                        <a:rPr lang="en-US" sz="1100" dirty="0">
                          <a:effectLst/>
                        </a:rPr>
                        <a:t>A3</a:t>
                      </a:r>
                      <a:endParaRPr lang="en-US" sz="1100" dirty="0">
                        <a:effectLst/>
                        <a:latin typeface="Calibri"/>
                        <a:cs typeface="Times New Roman"/>
                      </a:endParaRPr>
                    </a:p>
                  </a:txBody>
                  <a:tcPr marL="0" marR="9602" marT="0" marB="0" anchor="ctr">
                    <a:lnL w="12700" cap="flat" cmpd="sng" algn="ctr">
                      <a:solidFill>
                        <a:schemeClr val="tx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50000"/>
                      </a:schemeClr>
                    </a:solidFill>
                  </a:tcPr>
                </a:tc>
                <a:tc>
                  <a:txBody>
                    <a:bodyPr/>
                    <a:lstStyle/>
                    <a:p>
                      <a:pPr marL="0" marR="91440" algn="r">
                        <a:spcBef>
                          <a:spcPts val="0"/>
                        </a:spcBef>
                        <a:spcAft>
                          <a:spcPts val="0"/>
                        </a:spcAft>
                      </a:pPr>
                      <a:r>
                        <a:rPr lang="en-US" sz="1100" b="1" dirty="0">
                          <a:effectLst/>
                        </a:rPr>
                        <a:t>$21.9 </a:t>
                      </a:r>
                      <a:endParaRPr lang="en-US" sz="1100" b="1" dirty="0">
                        <a:effectLst/>
                        <a:latin typeface="Calibri"/>
                        <a:cs typeface="Times New Roman"/>
                      </a:endParaRPr>
                    </a:p>
                  </a:txBody>
                  <a:tcPr marL="0" marR="9602" marT="0" marB="0" anchor="ctr">
                    <a:lnT w="12700" cmpd="sng">
                      <a:noFill/>
                    </a:lnT>
                    <a:lnB w="12700" cmpd="sng">
                      <a:noFill/>
                    </a:lnB>
                    <a:solidFill>
                      <a:schemeClr val="bg1"/>
                    </a:solidFill>
                  </a:tcPr>
                </a:tc>
                <a:tc>
                  <a:txBody>
                    <a:bodyPr/>
                    <a:lstStyle/>
                    <a:p>
                      <a:pPr marL="0" marR="91440" algn="r">
                        <a:spcBef>
                          <a:spcPts val="0"/>
                        </a:spcBef>
                        <a:spcAft>
                          <a:spcPts val="0"/>
                        </a:spcAft>
                      </a:pPr>
                      <a:r>
                        <a:rPr lang="en-US" sz="1100" b="1" dirty="0">
                          <a:effectLst/>
                        </a:rPr>
                        <a:t>$4.3 </a:t>
                      </a:r>
                      <a:endParaRPr lang="en-US" sz="1100" b="1" dirty="0">
                        <a:effectLst/>
                        <a:latin typeface="Calibri"/>
                        <a:cs typeface="Times New Roman"/>
                      </a:endParaRPr>
                    </a:p>
                  </a:txBody>
                  <a:tcPr marL="0" marR="9602" marT="0" marB="0" anchor="ctr">
                    <a:lnT w="12700" cmpd="sng">
                      <a:noFill/>
                    </a:lnT>
                    <a:lnB w="12700" cmpd="sng">
                      <a:noFill/>
                    </a:lnB>
                    <a:solidFill>
                      <a:schemeClr val="bg1"/>
                    </a:solidFill>
                  </a:tcPr>
                </a:tc>
                <a:tc>
                  <a:txBody>
                    <a:bodyPr/>
                    <a:lstStyle/>
                    <a:p>
                      <a:pPr marL="0" marR="91440" algn="r">
                        <a:spcBef>
                          <a:spcPts val="0"/>
                        </a:spcBef>
                        <a:spcAft>
                          <a:spcPts val="0"/>
                        </a:spcAft>
                      </a:pPr>
                      <a:r>
                        <a:rPr lang="en-US" sz="1100" b="1" dirty="0">
                          <a:effectLst/>
                        </a:rPr>
                        <a:t>$17.6 </a:t>
                      </a:r>
                      <a:endParaRPr lang="en-US" sz="1100" b="1" dirty="0">
                        <a:effectLst/>
                        <a:latin typeface="Calibri"/>
                        <a:cs typeface="Times New Roman"/>
                      </a:endParaRPr>
                    </a:p>
                  </a:txBody>
                  <a:tcPr marL="0" marR="9602" marT="0" marB="0" anchor="ctr">
                    <a:lnT w="12700" cmpd="sng">
                      <a:noFill/>
                    </a:lnT>
                    <a:lnB w="12700" cmpd="sng">
                      <a:noFill/>
                    </a:lnB>
                    <a:solidFill>
                      <a:schemeClr val="bg1"/>
                    </a:solidFill>
                  </a:tcPr>
                </a:tc>
                <a:tc>
                  <a:txBody>
                    <a:bodyPr/>
                    <a:lstStyle/>
                    <a:p>
                      <a:pPr marL="0" marR="91440" algn="r">
                        <a:spcBef>
                          <a:spcPts val="0"/>
                        </a:spcBef>
                        <a:spcAft>
                          <a:spcPts val="0"/>
                        </a:spcAft>
                      </a:pPr>
                      <a:r>
                        <a:rPr lang="en-US" sz="1100" b="1" dirty="0">
                          <a:effectLst/>
                        </a:rPr>
                        <a:t>5.12</a:t>
                      </a:r>
                      <a:endParaRPr lang="en-US" sz="1100" b="1" dirty="0">
                        <a:effectLst/>
                        <a:latin typeface="Calibri"/>
                        <a:cs typeface="Times New Roman"/>
                      </a:endParaRPr>
                    </a:p>
                  </a:txBody>
                  <a:tcPr marL="0" marR="9602" marT="0" marB="0" anchor="ctr">
                    <a:lnT w="12700" cmpd="sng">
                      <a:noFill/>
                    </a:lnT>
                    <a:lnB w="12700" cmpd="sng">
                      <a:noFill/>
                    </a:lnB>
                    <a:solidFill>
                      <a:schemeClr val="bg1"/>
                    </a:solidFill>
                  </a:tcPr>
                </a:tc>
                <a:tc>
                  <a:txBody>
                    <a:bodyPr/>
                    <a:lstStyle/>
                    <a:p>
                      <a:pPr marL="0" marR="137160" algn="r">
                        <a:spcBef>
                          <a:spcPts val="0"/>
                        </a:spcBef>
                        <a:spcAft>
                          <a:spcPts val="0"/>
                        </a:spcAft>
                      </a:pPr>
                      <a:r>
                        <a:rPr lang="en-US" sz="1100" b="1" dirty="0">
                          <a:effectLst/>
                        </a:rPr>
                        <a:t>4.82</a:t>
                      </a:r>
                      <a:endParaRPr lang="en-US" sz="1100" b="1" dirty="0">
                        <a:effectLst/>
                        <a:latin typeface="Calibri"/>
                        <a:cs typeface="Times New Roman"/>
                      </a:endParaRPr>
                    </a:p>
                  </a:txBody>
                  <a:tcPr marL="0" marR="9602" marT="0" marB="0" anchor="ctr">
                    <a:lnR w="28575" cap="flat" cmpd="sng" algn="ctr">
                      <a:solidFill>
                        <a:schemeClr val="tx1"/>
                      </a:solidFill>
                      <a:prstDash val="solid"/>
                      <a:round/>
                      <a:headEnd type="none" w="med" len="med"/>
                      <a:tailEnd type="none" w="med" len="med"/>
                    </a:lnR>
                    <a:lnT w="12700" cmpd="sng">
                      <a:noFill/>
                    </a:lnT>
                    <a:lnB w="12700" cmpd="sng">
                      <a:noFill/>
                    </a:lnB>
                    <a:solidFill>
                      <a:schemeClr val="bg1"/>
                    </a:solidFill>
                  </a:tcPr>
                </a:tc>
                <a:tc>
                  <a:txBody>
                    <a:bodyPr/>
                    <a:lstStyle/>
                    <a:p>
                      <a:pPr marL="0" marR="91440" algn="r">
                        <a:spcBef>
                          <a:spcPts val="0"/>
                        </a:spcBef>
                        <a:spcAft>
                          <a:spcPts val="0"/>
                        </a:spcAft>
                      </a:pPr>
                      <a:r>
                        <a:rPr lang="en-US" sz="1100" b="1" dirty="0">
                          <a:effectLst/>
                        </a:rPr>
                        <a:t>$1.6 </a:t>
                      </a:r>
                      <a:endParaRPr lang="en-US" sz="1100" b="1" dirty="0">
                        <a:effectLst/>
                        <a:latin typeface="Calibri"/>
                        <a:cs typeface="Times New Roman"/>
                      </a:endParaRPr>
                    </a:p>
                  </a:txBody>
                  <a:tcPr marL="0" marR="9602" marT="0" marB="0" anchor="ctr">
                    <a:lnL w="28575" cap="flat" cmpd="sng" algn="ctr">
                      <a:solidFill>
                        <a:schemeClr val="tx1"/>
                      </a:solidFill>
                      <a:prstDash val="solid"/>
                      <a:round/>
                      <a:headEnd type="none" w="med" len="med"/>
                      <a:tailEnd type="none" w="med" len="med"/>
                    </a:lnL>
                    <a:lnT w="12700" cmpd="sng">
                      <a:noFill/>
                    </a:lnT>
                    <a:lnB w="12700" cmpd="sng">
                      <a:noFill/>
                    </a:lnB>
                    <a:solidFill>
                      <a:schemeClr val="bg1"/>
                    </a:solidFill>
                  </a:tcPr>
                </a:tc>
                <a:tc>
                  <a:txBody>
                    <a:bodyPr/>
                    <a:lstStyle/>
                    <a:p>
                      <a:pPr marL="0" marR="91440" algn="r">
                        <a:spcBef>
                          <a:spcPts val="0"/>
                        </a:spcBef>
                        <a:spcAft>
                          <a:spcPts val="0"/>
                        </a:spcAft>
                      </a:pPr>
                      <a:r>
                        <a:rPr lang="en-US" sz="1100" b="1" dirty="0">
                          <a:effectLst/>
                        </a:rPr>
                        <a:t>$0.2 </a:t>
                      </a:r>
                      <a:endParaRPr lang="en-US" sz="1100" b="1" dirty="0">
                        <a:effectLst/>
                        <a:latin typeface="Calibri"/>
                        <a:cs typeface="Times New Roman"/>
                      </a:endParaRPr>
                    </a:p>
                  </a:txBody>
                  <a:tcPr marL="0" marR="9602" marT="0" marB="0" anchor="ctr">
                    <a:lnT w="12700" cmpd="sng">
                      <a:noFill/>
                    </a:lnT>
                    <a:lnB w="12700" cmpd="sng">
                      <a:noFill/>
                    </a:lnB>
                    <a:solidFill>
                      <a:schemeClr val="bg1"/>
                    </a:solidFill>
                  </a:tcPr>
                </a:tc>
                <a:tc>
                  <a:txBody>
                    <a:bodyPr/>
                    <a:lstStyle/>
                    <a:p>
                      <a:pPr marL="0" marR="91440" algn="r">
                        <a:spcBef>
                          <a:spcPts val="0"/>
                        </a:spcBef>
                        <a:spcAft>
                          <a:spcPts val="0"/>
                        </a:spcAft>
                      </a:pPr>
                      <a:r>
                        <a:rPr lang="en-US" sz="1100" b="1" dirty="0">
                          <a:effectLst/>
                        </a:rPr>
                        <a:t>$1.4 </a:t>
                      </a:r>
                      <a:endParaRPr lang="en-US" sz="1100" b="1" dirty="0">
                        <a:effectLst/>
                        <a:latin typeface="Calibri"/>
                        <a:cs typeface="Times New Roman"/>
                      </a:endParaRPr>
                    </a:p>
                  </a:txBody>
                  <a:tcPr marL="0" marR="9602" marT="0" marB="0" anchor="ctr">
                    <a:lnT w="12700" cmpd="sng">
                      <a:noFill/>
                    </a:lnT>
                    <a:lnB w="12700" cmpd="sng">
                      <a:noFill/>
                    </a:lnB>
                    <a:solidFill>
                      <a:schemeClr val="bg1"/>
                    </a:solidFill>
                  </a:tcPr>
                </a:tc>
                <a:tc>
                  <a:txBody>
                    <a:bodyPr/>
                    <a:lstStyle/>
                    <a:p>
                      <a:pPr marL="0" marR="91440" algn="r">
                        <a:spcBef>
                          <a:spcPts val="0"/>
                        </a:spcBef>
                        <a:spcAft>
                          <a:spcPts val="0"/>
                        </a:spcAft>
                      </a:pPr>
                      <a:r>
                        <a:rPr lang="en-US" sz="1100" b="1" dirty="0">
                          <a:effectLst/>
                        </a:rPr>
                        <a:t>$7.24 </a:t>
                      </a:r>
                      <a:endParaRPr lang="en-US" sz="1100" b="1" dirty="0">
                        <a:effectLst/>
                        <a:latin typeface="Calibri"/>
                        <a:cs typeface="Times New Roman"/>
                      </a:endParaRPr>
                    </a:p>
                  </a:txBody>
                  <a:tcPr marL="0" marR="9602" marT="0" marB="0" anchor="ctr">
                    <a:lnT w="12700" cmpd="sng">
                      <a:noFill/>
                    </a:lnT>
                    <a:lnB w="12700" cmpd="sng">
                      <a:noFill/>
                    </a:lnB>
                    <a:solidFill>
                      <a:schemeClr val="bg1"/>
                    </a:solidFill>
                  </a:tcPr>
                </a:tc>
                <a:tc>
                  <a:txBody>
                    <a:bodyPr/>
                    <a:lstStyle/>
                    <a:p>
                      <a:pPr marL="0" marR="137160" algn="r">
                        <a:spcBef>
                          <a:spcPts val="0"/>
                        </a:spcBef>
                        <a:spcAft>
                          <a:spcPts val="0"/>
                        </a:spcAft>
                      </a:pPr>
                      <a:r>
                        <a:rPr lang="en-US" sz="1100" b="1" dirty="0">
                          <a:effectLst/>
                        </a:rPr>
                        <a:t>6.51</a:t>
                      </a:r>
                      <a:endParaRPr lang="en-US" sz="1100" b="1" dirty="0">
                        <a:effectLst/>
                        <a:latin typeface="Calibri"/>
                        <a:cs typeface="Times New Roman"/>
                      </a:endParaRPr>
                    </a:p>
                  </a:txBody>
                  <a:tcPr marL="0" marR="9602" marT="0" marB="0" anchor="ctr">
                    <a:lnR w="12700" cap="flat" cmpd="sng" algn="ctr">
                      <a:solidFill>
                        <a:schemeClr val="tx1"/>
                      </a:solidFill>
                      <a:prstDash val="solid"/>
                      <a:round/>
                      <a:headEnd type="none" w="med" len="med"/>
                      <a:tailEnd type="none" w="med" len="med"/>
                    </a:lnR>
                    <a:lnT w="12700" cmpd="sng">
                      <a:noFill/>
                    </a:lnT>
                    <a:lnB w="12700" cmpd="sng">
                      <a:noFill/>
                    </a:lnB>
                    <a:solidFill>
                      <a:schemeClr val="bg1"/>
                    </a:solidFill>
                  </a:tcPr>
                </a:tc>
                <a:tc>
                  <a:txBody>
                    <a:bodyPr/>
                    <a:lstStyle/>
                    <a:p>
                      <a:pPr marL="0" marR="91440" algn="r">
                        <a:spcBef>
                          <a:spcPts val="0"/>
                        </a:spcBef>
                        <a:spcAft>
                          <a:spcPts val="0"/>
                        </a:spcAft>
                      </a:pPr>
                      <a:r>
                        <a:rPr lang="en-US" sz="1100" b="1" dirty="0">
                          <a:effectLst/>
                        </a:rPr>
                        <a:t>-$4.1</a:t>
                      </a:r>
                      <a:endParaRPr lang="en-US" sz="1100" b="1" dirty="0">
                        <a:effectLst/>
                        <a:latin typeface="Calibri"/>
                        <a:cs typeface="Times New Roman"/>
                      </a:endParaRPr>
                    </a:p>
                  </a:txBody>
                  <a:tcPr marL="0" marR="9602" marT="0" marB="0" anchor="ctr">
                    <a:lnL w="12700" cap="flat" cmpd="sng" algn="ctr">
                      <a:solidFill>
                        <a:schemeClr val="tx1"/>
                      </a:solidFill>
                      <a:prstDash val="solid"/>
                      <a:round/>
                      <a:headEnd type="none" w="med" len="med"/>
                      <a:tailEnd type="none" w="med" len="med"/>
                    </a:lnL>
                    <a:lnT w="12700" cmpd="sng">
                      <a:noFill/>
                    </a:lnT>
                    <a:lnB w="12700" cmpd="sng">
                      <a:noFill/>
                    </a:lnB>
                    <a:solidFill>
                      <a:schemeClr val="bg1"/>
                    </a:solidFill>
                  </a:tcPr>
                </a:tc>
                <a:tc>
                  <a:txBody>
                    <a:bodyPr/>
                    <a:lstStyle/>
                    <a:p>
                      <a:pPr marL="0" marR="91440" algn="r">
                        <a:spcBef>
                          <a:spcPts val="0"/>
                        </a:spcBef>
                        <a:spcAft>
                          <a:spcPts val="0"/>
                        </a:spcAft>
                      </a:pPr>
                      <a:r>
                        <a:rPr lang="en-US" sz="1100" b="1" dirty="0">
                          <a:effectLst/>
                        </a:rPr>
                        <a:t>-$20.3</a:t>
                      </a:r>
                      <a:endParaRPr lang="en-US" sz="1100" b="1" dirty="0">
                        <a:effectLst/>
                        <a:latin typeface="Calibri"/>
                        <a:cs typeface="Times New Roman"/>
                      </a:endParaRPr>
                    </a:p>
                  </a:txBody>
                  <a:tcPr marL="0" marR="9602" marT="0" marB="0" anchor="ctr">
                    <a:lnR w="12700" cap="flat" cmpd="sng" algn="ctr">
                      <a:solidFill>
                        <a:schemeClr val="tx1"/>
                      </a:solidFill>
                      <a:prstDash val="solid"/>
                      <a:round/>
                      <a:headEnd type="none" w="med" len="med"/>
                      <a:tailEnd type="none" w="med" len="med"/>
                    </a:lnR>
                    <a:lnT w="12700" cmpd="sng">
                      <a:noFill/>
                    </a:lnT>
                    <a:lnB w="12700" cmpd="sng">
                      <a:noFill/>
                    </a:lnB>
                    <a:solidFill>
                      <a:schemeClr val="bg1"/>
                    </a:solidFill>
                  </a:tcPr>
                </a:tc>
              </a:tr>
              <a:tr h="342900">
                <a:tc>
                  <a:txBody>
                    <a:bodyPr/>
                    <a:lstStyle/>
                    <a:p>
                      <a:pPr algn="ctr">
                        <a:spcAft>
                          <a:spcPts val="0"/>
                        </a:spcAft>
                      </a:pPr>
                      <a:r>
                        <a:rPr lang="en-US" sz="1100" dirty="0">
                          <a:effectLst/>
                        </a:rPr>
                        <a:t>A4</a:t>
                      </a:r>
                      <a:endParaRPr lang="en-US" sz="1100" dirty="0">
                        <a:effectLst/>
                        <a:latin typeface="Calibri"/>
                        <a:cs typeface="Times New Roman"/>
                      </a:endParaRPr>
                    </a:p>
                  </a:txBody>
                  <a:tcPr marL="0" marR="9602" marT="0" marB="0" anchor="ctr">
                    <a:lnL w="12700" cap="flat" cmpd="sng" algn="ctr">
                      <a:solidFill>
                        <a:schemeClr val="tx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50000"/>
                      </a:schemeClr>
                    </a:solidFill>
                  </a:tcPr>
                </a:tc>
                <a:tc>
                  <a:txBody>
                    <a:bodyPr/>
                    <a:lstStyle/>
                    <a:p>
                      <a:pPr marL="0" marR="91440" algn="r">
                        <a:spcBef>
                          <a:spcPts val="0"/>
                        </a:spcBef>
                        <a:spcAft>
                          <a:spcPts val="0"/>
                        </a:spcAft>
                      </a:pPr>
                      <a:r>
                        <a:rPr lang="en-US" sz="1100" b="1" dirty="0">
                          <a:effectLst/>
                        </a:rPr>
                        <a:t>$36.3 </a:t>
                      </a:r>
                      <a:endParaRPr lang="en-US" sz="1100" b="1" dirty="0">
                        <a:effectLst/>
                        <a:latin typeface="Calibri"/>
                        <a:cs typeface="Times New Roman"/>
                      </a:endParaRPr>
                    </a:p>
                  </a:txBody>
                  <a:tcPr marL="0" marR="9602" marT="0" marB="0" anchor="ctr">
                    <a:lnT w="12700" cmpd="sng">
                      <a:noFill/>
                    </a:lnT>
                    <a:lnB w="12700" cmpd="sng">
                      <a:noFill/>
                    </a:lnB>
                    <a:solidFill>
                      <a:srgbClr val="C9C9FF"/>
                    </a:solidFill>
                  </a:tcPr>
                </a:tc>
                <a:tc>
                  <a:txBody>
                    <a:bodyPr/>
                    <a:lstStyle/>
                    <a:p>
                      <a:pPr marL="0" marR="91440" algn="r">
                        <a:spcBef>
                          <a:spcPts val="0"/>
                        </a:spcBef>
                        <a:spcAft>
                          <a:spcPts val="0"/>
                        </a:spcAft>
                      </a:pPr>
                      <a:r>
                        <a:rPr lang="en-US" sz="1100" b="1" dirty="0">
                          <a:effectLst/>
                        </a:rPr>
                        <a:t>$3.0 </a:t>
                      </a:r>
                      <a:endParaRPr lang="en-US" sz="1100" b="1" dirty="0">
                        <a:effectLst/>
                        <a:latin typeface="Calibri"/>
                        <a:cs typeface="Times New Roman"/>
                      </a:endParaRPr>
                    </a:p>
                  </a:txBody>
                  <a:tcPr marL="0" marR="9602" marT="0" marB="0" anchor="ctr">
                    <a:lnT w="12700" cmpd="sng">
                      <a:noFill/>
                    </a:lnT>
                    <a:lnB w="12700" cmpd="sng">
                      <a:noFill/>
                    </a:lnB>
                    <a:solidFill>
                      <a:srgbClr val="C9C9FF"/>
                    </a:solidFill>
                  </a:tcPr>
                </a:tc>
                <a:tc>
                  <a:txBody>
                    <a:bodyPr/>
                    <a:lstStyle/>
                    <a:p>
                      <a:pPr marL="0" marR="91440" algn="r">
                        <a:spcBef>
                          <a:spcPts val="0"/>
                        </a:spcBef>
                        <a:spcAft>
                          <a:spcPts val="0"/>
                        </a:spcAft>
                      </a:pPr>
                      <a:r>
                        <a:rPr lang="en-US" sz="1100" b="1" dirty="0">
                          <a:effectLst/>
                        </a:rPr>
                        <a:t>$33.4 </a:t>
                      </a:r>
                      <a:endParaRPr lang="en-US" sz="1100" b="1" dirty="0">
                        <a:effectLst/>
                        <a:latin typeface="Calibri"/>
                        <a:cs typeface="Times New Roman"/>
                      </a:endParaRPr>
                    </a:p>
                  </a:txBody>
                  <a:tcPr marL="0" marR="9602" marT="0" marB="0" anchor="ctr">
                    <a:lnT w="12700" cmpd="sng">
                      <a:noFill/>
                    </a:lnT>
                    <a:lnB w="12700" cmpd="sng">
                      <a:noFill/>
                    </a:lnB>
                    <a:solidFill>
                      <a:srgbClr val="C9C9FF"/>
                    </a:solidFill>
                  </a:tcPr>
                </a:tc>
                <a:tc>
                  <a:txBody>
                    <a:bodyPr/>
                    <a:lstStyle/>
                    <a:p>
                      <a:pPr marL="0" marR="91440" algn="r">
                        <a:spcBef>
                          <a:spcPts val="0"/>
                        </a:spcBef>
                        <a:spcAft>
                          <a:spcPts val="0"/>
                        </a:spcAft>
                      </a:pPr>
                      <a:r>
                        <a:rPr lang="en-US" sz="1100" b="1" dirty="0">
                          <a:effectLst/>
                        </a:rPr>
                        <a:t>12.22</a:t>
                      </a:r>
                      <a:endParaRPr lang="en-US" sz="1100" b="1" dirty="0">
                        <a:effectLst/>
                        <a:latin typeface="Calibri"/>
                        <a:cs typeface="Times New Roman"/>
                      </a:endParaRPr>
                    </a:p>
                  </a:txBody>
                  <a:tcPr marL="0" marR="9602" marT="0" marB="0" anchor="ctr">
                    <a:lnT w="12700" cmpd="sng">
                      <a:noFill/>
                    </a:lnT>
                    <a:lnB w="12700" cmpd="sng">
                      <a:noFill/>
                    </a:lnB>
                    <a:solidFill>
                      <a:srgbClr val="C9C9FF"/>
                    </a:solidFill>
                  </a:tcPr>
                </a:tc>
                <a:tc>
                  <a:txBody>
                    <a:bodyPr/>
                    <a:lstStyle/>
                    <a:p>
                      <a:pPr marL="0" marR="137160" algn="r">
                        <a:spcBef>
                          <a:spcPts val="0"/>
                        </a:spcBef>
                        <a:spcAft>
                          <a:spcPts val="0"/>
                        </a:spcAft>
                      </a:pPr>
                      <a:r>
                        <a:rPr lang="en-US" sz="1100" b="1" dirty="0">
                          <a:effectLst/>
                        </a:rPr>
                        <a:t>9.83</a:t>
                      </a:r>
                      <a:endParaRPr lang="en-US" sz="1100" b="1" dirty="0">
                        <a:effectLst/>
                        <a:latin typeface="Calibri"/>
                        <a:cs typeface="Times New Roman"/>
                      </a:endParaRPr>
                    </a:p>
                  </a:txBody>
                  <a:tcPr marL="0" marR="9602" marT="0" marB="0" anchor="ctr">
                    <a:lnR w="28575" cap="flat" cmpd="sng" algn="ctr">
                      <a:solidFill>
                        <a:schemeClr val="tx1"/>
                      </a:solidFill>
                      <a:prstDash val="solid"/>
                      <a:round/>
                      <a:headEnd type="none" w="med" len="med"/>
                      <a:tailEnd type="none" w="med" len="med"/>
                    </a:lnR>
                    <a:lnT w="12700" cmpd="sng">
                      <a:noFill/>
                    </a:lnT>
                    <a:lnB w="12700" cmpd="sng">
                      <a:noFill/>
                    </a:lnB>
                    <a:solidFill>
                      <a:srgbClr val="C9C9FF"/>
                    </a:solidFill>
                  </a:tcPr>
                </a:tc>
                <a:tc>
                  <a:txBody>
                    <a:bodyPr/>
                    <a:lstStyle/>
                    <a:p>
                      <a:pPr marL="0" marR="91440" algn="r">
                        <a:spcBef>
                          <a:spcPts val="0"/>
                        </a:spcBef>
                        <a:spcAft>
                          <a:spcPts val="0"/>
                        </a:spcAft>
                      </a:pPr>
                      <a:r>
                        <a:rPr lang="en-US" sz="1100" b="1" dirty="0">
                          <a:effectLst/>
                        </a:rPr>
                        <a:t>$52.7 </a:t>
                      </a:r>
                      <a:endParaRPr lang="en-US" sz="1100" b="1" dirty="0">
                        <a:effectLst/>
                        <a:latin typeface="Calibri"/>
                        <a:cs typeface="Times New Roman"/>
                      </a:endParaRPr>
                    </a:p>
                  </a:txBody>
                  <a:tcPr marL="0" marR="9602" marT="0" marB="0" anchor="ctr">
                    <a:lnL w="28575" cap="flat" cmpd="sng" algn="ctr">
                      <a:solidFill>
                        <a:schemeClr val="tx1"/>
                      </a:solidFill>
                      <a:prstDash val="solid"/>
                      <a:round/>
                      <a:headEnd type="none" w="med" len="med"/>
                      <a:tailEnd type="none" w="med" len="med"/>
                    </a:lnL>
                    <a:lnT w="12700" cmpd="sng">
                      <a:noFill/>
                    </a:lnT>
                    <a:lnB w="12700" cmpd="sng">
                      <a:noFill/>
                    </a:lnB>
                    <a:solidFill>
                      <a:srgbClr val="75FFB3"/>
                    </a:solidFill>
                  </a:tcPr>
                </a:tc>
                <a:tc>
                  <a:txBody>
                    <a:bodyPr/>
                    <a:lstStyle/>
                    <a:p>
                      <a:pPr marL="0" marR="91440" algn="r">
                        <a:spcBef>
                          <a:spcPts val="0"/>
                        </a:spcBef>
                        <a:spcAft>
                          <a:spcPts val="0"/>
                        </a:spcAft>
                      </a:pPr>
                      <a:r>
                        <a:rPr lang="en-US" sz="1100" b="1" dirty="0">
                          <a:effectLst/>
                        </a:rPr>
                        <a:t>$4.9 </a:t>
                      </a:r>
                      <a:endParaRPr lang="en-US" sz="1100" b="1" dirty="0">
                        <a:effectLst/>
                        <a:latin typeface="Calibri"/>
                        <a:cs typeface="Times New Roman"/>
                      </a:endParaRPr>
                    </a:p>
                  </a:txBody>
                  <a:tcPr marL="0" marR="9602" marT="0" marB="0" anchor="ctr">
                    <a:lnT w="12700" cmpd="sng">
                      <a:noFill/>
                    </a:lnT>
                    <a:lnB w="12700" cmpd="sng">
                      <a:noFill/>
                    </a:lnB>
                    <a:solidFill>
                      <a:srgbClr val="75FFB3"/>
                    </a:solidFill>
                  </a:tcPr>
                </a:tc>
                <a:tc>
                  <a:txBody>
                    <a:bodyPr/>
                    <a:lstStyle/>
                    <a:p>
                      <a:pPr marL="0" marR="91440" algn="r">
                        <a:spcBef>
                          <a:spcPts val="0"/>
                        </a:spcBef>
                        <a:spcAft>
                          <a:spcPts val="0"/>
                        </a:spcAft>
                      </a:pPr>
                      <a:r>
                        <a:rPr lang="en-US" sz="1100" b="1" dirty="0">
                          <a:effectLst/>
                        </a:rPr>
                        <a:t>$47.8 </a:t>
                      </a:r>
                      <a:endParaRPr lang="en-US" sz="1100" b="1" dirty="0">
                        <a:effectLst/>
                        <a:latin typeface="Calibri"/>
                        <a:cs typeface="Times New Roman"/>
                      </a:endParaRPr>
                    </a:p>
                  </a:txBody>
                  <a:tcPr marL="0" marR="9602" marT="0" marB="0" anchor="ctr">
                    <a:lnT w="12700" cmpd="sng">
                      <a:noFill/>
                    </a:lnT>
                    <a:lnB w="12700" cmpd="sng">
                      <a:noFill/>
                    </a:lnB>
                    <a:solidFill>
                      <a:srgbClr val="75FFB3"/>
                    </a:solidFill>
                  </a:tcPr>
                </a:tc>
                <a:tc>
                  <a:txBody>
                    <a:bodyPr/>
                    <a:lstStyle/>
                    <a:p>
                      <a:pPr marL="0" marR="91440" algn="r">
                        <a:spcBef>
                          <a:spcPts val="0"/>
                        </a:spcBef>
                        <a:spcAft>
                          <a:spcPts val="0"/>
                        </a:spcAft>
                      </a:pPr>
                      <a:r>
                        <a:rPr lang="en-US" sz="1100" b="1" dirty="0">
                          <a:effectLst/>
                        </a:rPr>
                        <a:t>$10.71 </a:t>
                      </a:r>
                      <a:endParaRPr lang="en-US" sz="1100" b="1" dirty="0">
                        <a:effectLst/>
                        <a:latin typeface="Calibri"/>
                        <a:cs typeface="Times New Roman"/>
                      </a:endParaRPr>
                    </a:p>
                  </a:txBody>
                  <a:tcPr marL="0" marR="9602" marT="0" marB="0" anchor="ctr">
                    <a:lnT w="12700" cmpd="sng">
                      <a:noFill/>
                    </a:lnT>
                    <a:lnB w="12700" cmpd="sng">
                      <a:noFill/>
                    </a:lnB>
                    <a:solidFill>
                      <a:srgbClr val="75FFB3"/>
                    </a:solidFill>
                  </a:tcPr>
                </a:tc>
                <a:tc>
                  <a:txBody>
                    <a:bodyPr/>
                    <a:lstStyle/>
                    <a:p>
                      <a:pPr marL="0" marR="137160" algn="r">
                        <a:spcBef>
                          <a:spcPts val="0"/>
                        </a:spcBef>
                        <a:spcAft>
                          <a:spcPts val="0"/>
                        </a:spcAft>
                      </a:pPr>
                      <a:r>
                        <a:rPr lang="en-US" sz="1100" b="1" dirty="0">
                          <a:effectLst/>
                        </a:rPr>
                        <a:t>6.51</a:t>
                      </a:r>
                      <a:endParaRPr lang="en-US" sz="1100" b="1" dirty="0">
                        <a:effectLst/>
                        <a:latin typeface="Calibri"/>
                        <a:cs typeface="Times New Roman"/>
                      </a:endParaRPr>
                    </a:p>
                  </a:txBody>
                  <a:tcPr marL="0" marR="9602" marT="0" marB="0" anchor="ctr">
                    <a:lnR w="12700" cap="flat" cmpd="sng" algn="ctr">
                      <a:solidFill>
                        <a:schemeClr val="tx1"/>
                      </a:solidFill>
                      <a:prstDash val="solid"/>
                      <a:round/>
                      <a:headEnd type="none" w="med" len="med"/>
                      <a:tailEnd type="none" w="med" len="med"/>
                    </a:lnR>
                    <a:lnT w="12700" cmpd="sng">
                      <a:noFill/>
                    </a:lnT>
                    <a:lnB w="12700" cmpd="sng">
                      <a:noFill/>
                    </a:lnB>
                    <a:solidFill>
                      <a:srgbClr val="75FFB3"/>
                    </a:solidFill>
                  </a:tcPr>
                </a:tc>
                <a:tc>
                  <a:txBody>
                    <a:bodyPr/>
                    <a:lstStyle/>
                    <a:p>
                      <a:pPr marL="0" marR="91440" algn="r">
                        <a:spcBef>
                          <a:spcPts val="0"/>
                        </a:spcBef>
                        <a:spcAft>
                          <a:spcPts val="0"/>
                        </a:spcAft>
                      </a:pPr>
                      <a:r>
                        <a:rPr lang="en-US" sz="1100" b="1" dirty="0">
                          <a:effectLst/>
                        </a:rPr>
                        <a:t>$1.9</a:t>
                      </a:r>
                      <a:endParaRPr lang="en-US" sz="1100" b="1" dirty="0">
                        <a:effectLst/>
                        <a:latin typeface="Calibri"/>
                        <a:cs typeface="Times New Roman"/>
                      </a:endParaRPr>
                    </a:p>
                  </a:txBody>
                  <a:tcPr marL="0" marR="9602" marT="0" marB="0" anchor="ctr">
                    <a:lnL w="12700" cap="flat" cmpd="sng" algn="ctr">
                      <a:solidFill>
                        <a:schemeClr val="tx1"/>
                      </a:solidFill>
                      <a:prstDash val="solid"/>
                      <a:round/>
                      <a:headEnd type="none" w="med" len="med"/>
                      <a:tailEnd type="none" w="med" len="med"/>
                    </a:lnL>
                    <a:lnT w="12700" cmpd="sng">
                      <a:noFill/>
                    </a:lnT>
                    <a:lnB w="12700" cmpd="sng">
                      <a:noFill/>
                    </a:lnB>
                    <a:solidFill>
                      <a:srgbClr val="FFCDCD"/>
                    </a:solidFill>
                  </a:tcPr>
                </a:tc>
                <a:tc>
                  <a:txBody>
                    <a:bodyPr/>
                    <a:lstStyle/>
                    <a:p>
                      <a:pPr marL="0" marR="91440" algn="r">
                        <a:spcBef>
                          <a:spcPts val="0"/>
                        </a:spcBef>
                        <a:spcAft>
                          <a:spcPts val="0"/>
                        </a:spcAft>
                      </a:pPr>
                      <a:r>
                        <a:rPr lang="en-US" sz="1100" b="1" dirty="0">
                          <a:effectLst/>
                        </a:rPr>
                        <a:t>$16.3</a:t>
                      </a:r>
                      <a:endParaRPr lang="en-US" sz="1100" b="1" dirty="0">
                        <a:effectLst/>
                        <a:latin typeface="Calibri"/>
                        <a:cs typeface="Times New Roman"/>
                      </a:endParaRPr>
                    </a:p>
                  </a:txBody>
                  <a:tcPr marL="0" marR="9602" marT="0" marB="0" anchor="ctr">
                    <a:lnR w="12700" cap="flat" cmpd="sng" algn="ctr">
                      <a:solidFill>
                        <a:schemeClr val="tx1"/>
                      </a:solidFill>
                      <a:prstDash val="solid"/>
                      <a:round/>
                      <a:headEnd type="none" w="med" len="med"/>
                      <a:tailEnd type="none" w="med" len="med"/>
                    </a:lnR>
                    <a:lnT w="12700" cmpd="sng">
                      <a:noFill/>
                    </a:lnT>
                    <a:lnB w="12700" cmpd="sng">
                      <a:noFill/>
                    </a:lnB>
                    <a:solidFill>
                      <a:srgbClr val="FFCDCD"/>
                    </a:solidFill>
                  </a:tcPr>
                </a:tc>
              </a:tr>
              <a:tr h="342900">
                <a:tc>
                  <a:txBody>
                    <a:bodyPr/>
                    <a:lstStyle/>
                    <a:p>
                      <a:pPr algn="ctr">
                        <a:spcAft>
                          <a:spcPts val="0"/>
                        </a:spcAft>
                      </a:pPr>
                      <a:r>
                        <a:rPr lang="en-US" sz="1100" dirty="0">
                          <a:effectLst/>
                        </a:rPr>
                        <a:t>O</a:t>
                      </a:r>
                      <a:endParaRPr lang="en-US" sz="1100" dirty="0">
                        <a:effectLst/>
                        <a:latin typeface="Calibri"/>
                        <a:cs typeface="Times New Roman"/>
                      </a:endParaRPr>
                    </a:p>
                  </a:txBody>
                  <a:tcPr marL="0" marR="9602" marT="0" marB="0" anchor="ctr">
                    <a:lnL w="12700" cap="flat" cmpd="sng" algn="ctr">
                      <a:solidFill>
                        <a:schemeClr val="tx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tx2">
                        <a:lumMod val="50000"/>
                      </a:schemeClr>
                    </a:solidFill>
                  </a:tcPr>
                </a:tc>
                <a:tc>
                  <a:txBody>
                    <a:bodyPr/>
                    <a:lstStyle/>
                    <a:p>
                      <a:pPr marL="0" marR="91440" algn="r">
                        <a:spcBef>
                          <a:spcPts val="0"/>
                        </a:spcBef>
                        <a:spcAft>
                          <a:spcPts val="0"/>
                        </a:spcAft>
                      </a:pPr>
                      <a:r>
                        <a:rPr lang="en-US" sz="1100" b="1" dirty="0">
                          <a:effectLst/>
                        </a:rPr>
                        <a:t>$287.1 </a:t>
                      </a:r>
                      <a:endParaRPr lang="en-US" sz="1100" b="1" dirty="0">
                        <a:effectLst/>
                        <a:latin typeface="Calibri"/>
                        <a:cs typeface="Times New Roman"/>
                      </a:endParaRPr>
                    </a:p>
                  </a:txBody>
                  <a:tcPr marL="0" marR="9602" marT="0" marB="0" anchor="ctr">
                    <a:lnT w="12700" cmpd="sng">
                      <a:noFill/>
                    </a:lnT>
                    <a:solidFill>
                      <a:schemeClr val="bg1"/>
                    </a:solidFill>
                  </a:tcPr>
                </a:tc>
                <a:tc>
                  <a:txBody>
                    <a:bodyPr/>
                    <a:lstStyle/>
                    <a:p>
                      <a:pPr marL="0" marR="91440" algn="r">
                        <a:spcBef>
                          <a:spcPts val="0"/>
                        </a:spcBef>
                        <a:spcAft>
                          <a:spcPts val="0"/>
                        </a:spcAft>
                      </a:pPr>
                      <a:r>
                        <a:rPr lang="en-US" sz="1100" b="1" dirty="0">
                          <a:effectLst/>
                        </a:rPr>
                        <a:t>$37.0 </a:t>
                      </a:r>
                      <a:endParaRPr lang="en-US" sz="1100" b="1" dirty="0">
                        <a:effectLst/>
                        <a:latin typeface="Calibri"/>
                        <a:cs typeface="Times New Roman"/>
                      </a:endParaRPr>
                    </a:p>
                  </a:txBody>
                  <a:tcPr marL="0" marR="9602" marT="0" marB="0" anchor="ctr">
                    <a:lnT w="12700" cmpd="sng">
                      <a:noFill/>
                    </a:lnT>
                    <a:solidFill>
                      <a:schemeClr val="bg1"/>
                    </a:solidFill>
                  </a:tcPr>
                </a:tc>
                <a:tc>
                  <a:txBody>
                    <a:bodyPr/>
                    <a:lstStyle/>
                    <a:p>
                      <a:pPr marL="0" marR="91440" algn="r">
                        <a:spcBef>
                          <a:spcPts val="0"/>
                        </a:spcBef>
                        <a:spcAft>
                          <a:spcPts val="0"/>
                        </a:spcAft>
                      </a:pPr>
                      <a:r>
                        <a:rPr lang="en-US" sz="1100" b="1">
                          <a:effectLst/>
                        </a:rPr>
                        <a:t>$250.0 </a:t>
                      </a:r>
                      <a:endParaRPr lang="en-US" sz="1100" b="1">
                        <a:effectLst/>
                        <a:latin typeface="Calibri"/>
                        <a:cs typeface="Times New Roman"/>
                      </a:endParaRPr>
                    </a:p>
                  </a:txBody>
                  <a:tcPr marL="0" marR="9602" marT="0" marB="0" anchor="ctr">
                    <a:lnT w="12700" cmpd="sng">
                      <a:noFill/>
                    </a:lnT>
                    <a:solidFill>
                      <a:schemeClr val="bg1"/>
                    </a:solidFill>
                  </a:tcPr>
                </a:tc>
                <a:tc>
                  <a:txBody>
                    <a:bodyPr/>
                    <a:lstStyle/>
                    <a:p>
                      <a:pPr marL="0" marR="91440" algn="r">
                        <a:spcBef>
                          <a:spcPts val="0"/>
                        </a:spcBef>
                        <a:spcAft>
                          <a:spcPts val="0"/>
                        </a:spcAft>
                      </a:pPr>
                      <a:r>
                        <a:rPr lang="en-US" sz="1100" b="1" dirty="0">
                          <a:effectLst/>
                        </a:rPr>
                        <a:t>7.75</a:t>
                      </a:r>
                      <a:endParaRPr lang="en-US" sz="1100" b="1" dirty="0">
                        <a:effectLst/>
                        <a:latin typeface="Calibri"/>
                        <a:cs typeface="Times New Roman"/>
                      </a:endParaRPr>
                    </a:p>
                  </a:txBody>
                  <a:tcPr marL="0" marR="9602" marT="0" marB="0" anchor="ctr">
                    <a:lnT w="12700" cmpd="sng">
                      <a:noFill/>
                    </a:lnT>
                    <a:solidFill>
                      <a:schemeClr val="bg1"/>
                    </a:solidFill>
                  </a:tcPr>
                </a:tc>
                <a:tc>
                  <a:txBody>
                    <a:bodyPr/>
                    <a:lstStyle/>
                    <a:p>
                      <a:pPr marL="0" marR="137160" algn="r">
                        <a:spcBef>
                          <a:spcPts val="0"/>
                        </a:spcBef>
                        <a:spcAft>
                          <a:spcPts val="0"/>
                        </a:spcAft>
                      </a:pPr>
                      <a:r>
                        <a:rPr lang="en-US" sz="1100" b="1">
                          <a:effectLst/>
                        </a:rPr>
                        <a:t>5.41</a:t>
                      </a:r>
                      <a:endParaRPr lang="en-US" sz="1100" b="1">
                        <a:effectLst/>
                        <a:latin typeface="Calibri"/>
                        <a:cs typeface="Times New Roman"/>
                      </a:endParaRPr>
                    </a:p>
                  </a:txBody>
                  <a:tcPr marL="0" marR="9602" marT="0" marB="0" anchor="ctr">
                    <a:lnR w="28575" cap="flat" cmpd="sng" algn="ctr">
                      <a:solidFill>
                        <a:schemeClr val="tx1"/>
                      </a:solidFill>
                      <a:prstDash val="solid"/>
                      <a:round/>
                      <a:headEnd type="none" w="med" len="med"/>
                      <a:tailEnd type="none" w="med" len="med"/>
                    </a:lnR>
                    <a:lnT w="12700" cmpd="sng">
                      <a:noFill/>
                    </a:lnT>
                    <a:solidFill>
                      <a:schemeClr val="bg1"/>
                    </a:solidFill>
                  </a:tcPr>
                </a:tc>
                <a:tc>
                  <a:txBody>
                    <a:bodyPr/>
                    <a:lstStyle/>
                    <a:p>
                      <a:pPr marL="0" marR="91440" algn="r">
                        <a:spcBef>
                          <a:spcPts val="0"/>
                        </a:spcBef>
                        <a:spcAft>
                          <a:spcPts val="0"/>
                        </a:spcAft>
                      </a:pPr>
                      <a:r>
                        <a:rPr lang="en-US" sz="1100" b="1" dirty="0">
                          <a:effectLst/>
                        </a:rPr>
                        <a:t>$205.7 </a:t>
                      </a:r>
                      <a:endParaRPr lang="en-US" sz="1100" b="1" dirty="0">
                        <a:effectLst/>
                        <a:latin typeface="Calibri"/>
                        <a:cs typeface="Times New Roman"/>
                      </a:endParaRPr>
                    </a:p>
                  </a:txBody>
                  <a:tcPr marL="0" marR="9602" marT="0" marB="0" anchor="ctr">
                    <a:lnL w="28575" cap="flat" cmpd="sng" algn="ctr">
                      <a:solidFill>
                        <a:schemeClr val="tx1"/>
                      </a:solidFill>
                      <a:prstDash val="solid"/>
                      <a:round/>
                      <a:headEnd type="none" w="med" len="med"/>
                      <a:tailEnd type="none" w="med" len="med"/>
                    </a:lnL>
                    <a:lnT w="12700" cmpd="sng">
                      <a:noFill/>
                    </a:lnT>
                    <a:solidFill>
                      <a:schemeClr val="bg1"/>
                    </a:solidFill>
                  </a:tcPr>
                </a:tc>
                <a:tc>
                  <a:txBody>
                    <a:bodyPr/>
                    <a:lstStyle/>
                    <a:p>
                      <a:pPr marL="0" marR="91440" algn="r">
                        <a:spcBef>
                          <a:spcPts val="0"/>
                        </a:spcBef>
                        <a:spcAft>
                          <a:spcPts val="0"/>
                        </a:spcAft>
                      </a:pPr>
                      <a:r>
                        <a:rPr lang="en-US" sz="1100" b="1">
                          <a:effectLst/>
                        </a:rPr>
                        <a:t>$21.2 </a:t>
                      </a:r>
                      <a:endParaRPr lang="en-US" sz="1100" b="1">
                        <a:effectLst/>
                        <a:latin typeface="Calibri"/>
                        <a:cs typeface="Times New Roman"/>
                      </a:endParaRPr>
                    </a:p>
                  </a:txBody>
                  <a:tcPr marL="0" marR="9602" marT="0" marB="0" anchor="ctr">
                    <a:lnT w="12700" cmpd="sng">
                      <a:noFill/>
                    </a:lnT>
                    <a:solidFill>
                      <a:schemeClr val="bg1"/>
                    </a:solidFill>
                  </a:tcPr>
                </a:tc>
                <a:tc>
                  <a:txBody>
                    <a:bodyPr/>
                    <a:lstStyle/>
                    <a:p>
                      <a:pPr marL="0" marR="91440" algn="r">
                        <a:spcBef>
                          <a:spcPts val="0"/>
                        </a:spcBef>
                        <a:spcAft>
                          <a:spcPts val="0"/>
                        </a:spcAft>
                      </a:pPr>
                      <a:r>
                        <a:rPr lang="en-US" sz="1100" b="1">
                          <a:effectLst/>
                        </a:rPr>
                        <a:t>$184.5 </a:t>
                      </a:r>
                      <a:endParaRPr lang="en-US" sz="1100" b="1">
                        <a:effectLst/>
                        <a:latin typeface="Calibri"/>
                        <a:cs typeface="Times New Roman"/>
                      </a:endParaRPr>
                    </a:p>
                  </a:txBody>
                  <a:tcPr marL="0" marR="9602" marT="0" marB="0" anchor="ctr">
                    <a:lnT w="12700" cmpd="sng">
                      <a:noFill/>
                    </a:lnT>
                    <a:solidFill>
                      <a:schemeClr val="bg1"/>
                    </a:solidFill>
                  </a:tcPr>
                </a:tc>
                <a:tc>
                  <a:txBody>
                    <a:bodyPr/>
                    <a:lstStyle/>
                    <a:p>
                      <a:pPr marL="0" marR="91440" algn="r">
                        <a:spcBef>
                          <a:spcPts val="0"/>
                        </a:spcBef>
                        <a:spcAft>
                          <a:spcPts val="0"/>
                        </a:spcAft>
                      </a:pPr>
                      <a:r>
                        <a:rPr lang="en-US" sz="1100" b="1">
                          <a:effectLst/>
                        </a:rPr>
                        <a:t>$9.70 </a:t>
                      </a:r>
                      <a:endParaRPr lang="en-US" sz="1100" b="1">
                        <a:effectLst/>
                        <a:latin typeface="Calibri"/>
                        <a:cs typeface="Times New Roman"/>
                      </a:endParaRPr>
                    </a:p>
                  </a:txBody>
                  <a:tcPr marL="0" marR="9602" marT="0" marB="0" anchor="ctr">
                    <a:lnT w="12700" cmpd="sng">
                      <a:noFill/>
                    </a:lnT>
                    <a:solidFill>
                      <a:schemeClr val="bg1"/>
                    </a:solidFill>
                  </a:tcPr>
                </a:tc>
                <a:tc>
                  <a:txBody>
                    <a:bodyPr/>
                    <a:lstStyle/>
                    <a:p>
                      <a:pPr marL="0" marR="137160" algn="r">
                        <a:spcBef>
                          <a:spcPts val="0"/>
                        </a:spcBef>
                        <a:spcAft>
                          <a:spcPts val="0"/>
                        </a:spcAft>
                      </a:pPr>
                      <a:r>
                        <a:rPr lang="en-US" sz="1100" b="1" dirty="0">
                          <a:effectLst/>
                        </a:rPr>
                        <a:t>6.51</a:t>
                      </a:r>
                      <a:endParaRPr lang="en-US" sz="1100" b="1" dirty="0">
                        <a:effectLst/>
                        <a:latin typeface="Calibri"/>
                        <a:cs typeface="Times New Roman"/>
                      </a:endParaRPr>
                    </a:p>
                  </a:txBody>
                  <a:tcPr marL="0" marR="9602" marT="0" marB="0" anchor="ctr">
                    <a:lnR w="12700" cap="flat" cmpd="sng" algn="ctr">
                      <a:solidFill>
                        <a:schemeClr val="tx1"/>
                      </a:solidFill>
                      <a:prstDash val="solid"/>
                      <a:round/>
                      <a:headEnd type="none" w="med" len="med"/>
                      <a:tailEnd type="none" w="med" len="med"/>
                    </a:lnR>
                    <a:lnT w="12700" cmpd="sng">
                      <a:noFill/>
                    </a:lnT>
                    <a:solidFill>
                      <a:schemeClr val="bg1"/>
                    </a:solidFill>
                  </a:tcPr>
                </a:tc>
                <a:tc>
                  <a:txBody>
                    <a:bodyPr/>
                    <a:lstStyle/>
                    <a:p>
                      <a:pPr marL="0" marR="91440" algn="r">
                        <a:spcBef>
                          <a:spcPts val="0"/>
                        </a:spcBef>
                        <a:spcAft>
                          <a:spcPts val="0"/>
                        </a:spcAft>
                      </a:pPr>
                      <a:r>
                        <a:rPr lang="en-US" sz="1100" b="1" dirty="0">
                          <a:effectLst/>
                        </a:rPr>
                        <a:t>-$15.8</a:t>
                      </a:r>
                      <a:endParaRPr lang="en-US" sz="1100" b="1" dirty="0">
                        <a:effectLst/>
                        <a:latin typeface="Calibri"/>
                        <a:cs typeface="Times New Roman"/>
                      </a:endParaRPr>
                    </a:p>
                  </a:txBody>
                  <a:tcPr marL="0" marR="9602" marT="0" marB="0" anchor="ctr">
                    <a:lnL w="12700" cap="flat" cmpd="sng" algn="ctr">
                      <a:solidFill>
                        <a:schemeClr val="tx1"/>
                      </a:solidFill>
                      <a:prstDash val="solid"/>
                      <a:round/>
                      <a:headEnd type="none" w="med" len="med"/>
                      <a:tailEnd type="none" w="med" len="med"/>
                    </a:lnL>
                    <a:lnT w="12700" cmpd="sng">
                      <a:noFill/>
                    </a:lnT>
                    <a:solidFill>
                      <a:schemeClr val="bg1"/>
                    </a:solidFill>
                  </a:tcPr>
                </a:tc>
                <a:tc>
                  <a:txBody>
                    <a:bodyPr/>
                    <a:lstStyle/>
                    <a:p>
                      <a:pPr marL="0" marR="91440" algn="r">
                        <a:spcBef>
                          <a:spcPts val="0"/>
                        </a:spcBef>
                        <a:spcAft>
                          <a:spcPts val="0"/>
                        </a:spcAft>
                      </a:pPr>
                      <a:r>
                        <a:rPr lang="en-US" sz="1100" b="1" dirty="0">
                          <a:effectLst/>
                        </a:rPr>
                        <a:t>-$81.4</a:t>
                      </a:r>
                      <a:endParaRPr lang="en-US" sz="1100" b="1" dirty="0">
                        <a:effectLst/>
                        <a:latin typeface="Calibri"/>
                        <a:cs typeface="Times New Roman"/>
                      </a:endParaRPr>
                    </a:p>
                  </a:txBody>
                  <a:tcPr marL="0" marR="9602" marT="0" marB="0" anchor="ctr">
                    <a:lnR w="12700" cap="flat" cmpd="sng" algn="ctr">
                      <a:solidFill>
                        <a:schemeClr val="tx1"/>
                      </a:solidFill>
                      <a:prstDash val="solid"/>
                      <a:round/>
                      <a:headEnd type="none" w="med" len="med"/>
                      <a:tailEnd type="none" w="med" len="med"/>
                    </a:lnR>
                    <a:lnT w="12700" cmpd="sng">
                      <a:noFill/>
                    </a:lnT>
                    <a:lnB w="38100" cap="flat" cmpd="sng" algn="ctr">
                      <a:solidFill>
                        <a:srgbClr val="FF0000"/>
                      </a:solidFill>
                      <a:prstDash val="solid"/>
                      <a:round/>
                      <a:headEnd type="none" w="med" len="med"/>
                      <a:tailEnd type="none" w="med" len="med"/>
                    </a:lnB>
                    <a:solidFill>
                      <a:schemeClr val="bg1"/>
                    </a:solidFill>
                  </a:tcPr>
                </a:tc>
              </a:tr>
              <a:tr h="342900">
                <a:tc>
                  <a:txBody>
                    <a:bodyPr/>
                    <a:lstStyle/>
                    <a:p>
                      <a:pPr algn="ctr">
                        <a:spcAft>
                          <a:spcPts val="0"/>
                        </a:spcAft>
                      </a:pPr>
                      <a:r>
                        <a:rPr lang="en-US" sz="1100" dirty="0">
                          <a:effectLst/>
                        </a:rPr>
                        <a:t>Total</a:t>
                      </a:r>
                      <a:endParaRPr lang="en-US" sz="1100" dirty="0">
                        <a:effectLst/>
                        <a:latin typeface="Calibri"/>
                        <a:cs typeface="Times New Roman"/>
                      </a:endParaRPr>
                    </a:p>
                  </a:txBody>
                  <a:tcPr marL="0" marR="9602" marT="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tx1"/>
                    </a:solidFill>
                  </a:tcPr>
                </a:tc>
                <a:tc>
                  <a:txBody>
                    <a:bodyPr/>
                    <a:lstStyle/>
                    <a:p>
                      <a:pPr marL="0" marR="91440" algn="r">
                        <a:spcBef>
                          <a:spcPts val="0"/>
                        </a:spcBef>
                        <a:spcAft>
                          <a:spcPts val="0"/>
                        </a:spcAft>
                      </a:pPr>
                      <a:r>
                        <a:rPr lang="en-US" sz="1100" b="1" dirty="0">
                          <a:solidFill>
                            <a:schemeClr val="bg1"/>
                          </a:solidFill>
                          <a:effectLst/>
                        </a:rPr>
                        <a:t>$605.1 </a:t>
                      </a:r>
                      <a:endParaRPr lang="en-US" sz="1100" b="1" dirty="0">
                        <a:solidFill>
                          <a:schemeClr val="bg1"/>
                        </a:solidFill>
                        <a:effectLst/>
                        <a:latin typeface="Calibri"/>
                        <a:cs typeface="Times New Roman"/>
                      </a:endParaRPr>
                    </a:p>
                  </a:txBody>
                  <a:tcPr marL="0" marR="9602" marT="0" marB="0" anchor="ctr">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marL="0" marR="91440" algn="r">
                        <a:spcBef>
                          <a:spcPts val="0"/>
                        </a:spcBef>
                        <a:spcAft>
                          <a:spcPts val="0"/>
                        </a:spcAft>
                      </a:pPr>
                      <a:r>
                        <a:rPr lang="en-US" sz="1100" b="1" dirty="0">
                          <a:solidFill>
                            <a:schemeClr val="bg1"/>
                          </a:solidFill>
                          <a:effectLst/>
                        </a:rPr>
                        <a:t>$71.2 </a:t>
                      </a:r>
                      <a:endParaRPr lang="en-US" sz="1100" b="1" dirty="0">
                        <a:solidFill>
                          <a:schemeClr val="bg1"/>
                        </a:solidFill>
                        <a:effectLst/>
                        <a:latin typeface="Calibri"/>
                        <a:cs typeface="Times New Roman"/>
                      </a:endParaRPr>
                    </a:p>
                  </a:txBody>
                  <a:tcPr marL="0" marR="9602" marT="0" marB="0" anchor="ctr">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marL="0" marR="91440" algn="r">
                        <a:spcBef>
                          <a:spcPts val="0"/>
                        </a:spcBef>
                        <a:spcAft>
                          <a:spcPts val="0"/>
                        </a:spcAft>
                      </a:pPr>
                      <a:r>
                        <a:rPr lang="en-US" sz="1100" b="1" dirty="0">
                          <a:solidFill>
                            <a:schemeClr val="bg1"/>
                          </a:solidFill>
                          <a:effectLst/>
                        </a:rPr>
                        <a:t>$533.9 </a:t>
                      </a:r>
                      <a:endParaRPr lang="en-US" sz="1100" b="1" dirty="0">
                        <a:solidFill>
                          <a:schemeClr val="bg1"/>
                        </a:solidFill>
                        <a:effectLst/>
                        <a:latin typeface="Calibri"/>
                        <a:cs typeface="Times New Roman"/>
                      </a:endParaRPr>
                    </a:p>
                  </a:txBody>
                  <a:tcPr marL="0" marR="9602" marT="0" marB="0" anchor="ctr">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marL="0" marR="91440" algn="r">
                        <a:spcBef>
                          <a:spcPts val="0"/>
                        </a:spcBef>
                        <a:spcAft>
                          <a:spcPts val="0"/>
                        </a:spcAft>
                      </a:pPr>
                      <a:r>
                        <a:rPr lang="en-US" sz="1100" b="1" dirty="0">
                          <a:solidFill>
                            <a:schemeClr val="bg1"/>
                          </a:solidFill>
                          <a:effectLst/>
                        </a:rPr>
                        <a:t>8.50</a:t>
                      </a:r>
                      <a:endParaRPr lang="en-US" sz="1100" b="1" dirty="0">
                        <a:solidFill>
                          <a:schemeClr val="bg1"/>
                        </a:solidFill>
                        <a:effectLst/>
                        <a:latin typeface="Calibri"/>
                        <a:cs typeface="Times New Roman"/>
                      </a:endParaRPr>
                    </a:p>
                  </a:txBody>
                  <a:tcPr marL="0" marR="9602" marT="0" marB="0" anchor="ctr">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r">
                        <a:spcAft>
                          <a:spcPts val="0"/>
                        </a:spcAft>
                      </a:pPr>
                      <a:r>
                        <a:rPr lang="en-US" sz="1100" b="1" dirty="0">
                          <a:solidFill>
                            <a:schemeClr val="bg1"/>
                          </a:solidFill>
                          <a:effectLst/>
                        </a:rPr>
                        <a:t> </a:t>
                      </a:r>
                      <a:endParaRPr lang="en-US" sz="1100" b="1" dirty="0">
                        <a:solidFill>
                          <a:schemeClr val="bg1"/>
                        </a:solidFill>
                        <a:effectLst/>
                        <a:latin typeface="Calibri"/>
                        <a:cs typeface="Times New Roman"/>
                      </a:endParaRPr>
                    </a:p>
                  </a:txBody>
                  <a:tcPr marL="0" marR="9602" marT="0" marB="0" anchor="ctr">
                    <a:lnR w="28575"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marL="0" marR="91440" algn="r">
                        <a:spcBef>
                          <a:spcPts val="0"/>
                        </a:spcBef>
                        <a:spcAft>
                          <a:spcPts val="0"/>
                        </a:spcAft>
                      </a:pPr>
                      <a:r>
                        <a:rPr lang="en-US" sz="1100" b="1" dirty="0">
                          <a:solidFill>
                            <a:schemeClr val="bg1"/>
                          </a:solidFill>
                          <a:effectLst/>
                        </a:rPr>
                        <a:t>$668.6 </a:t>
                      </a:r>
                      <a:endParaRPr lang="en-US" sz="1100" b="1" dirty="0">
                        <a:solidFill>
                          <a:schemeClr val="bg1"/>
                        </a:solidFill>
                        <a:effectLst/>
                        <a:latin typeface="Calibri"/>
                        <a:cs typeface="Times New Roman"/>
                      </a:endParaRPr>
                    </a:p>
                  </a:txBody>
                  <a:tcPr marL="0" marR="9602" marT="0" marB="0" anchor="ctr">
                    <a:lnL w="28575"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marL="0" marR="91440" algn="r">
                        <a:spcBef>
                          <a:spcPts val="0"/>
                        </a:spcBef>
                        <a:spcAft>
                          <a:spcPts val="0"/>
                        </a:spcAft>
                      </a:pPr>
                      <a:r>
                        <a:rPr lang="en-US" sz="1100" b="1" dirty="0">
                          <a:solidFill>
                            <a:schemeClr val="bg1"/>
                          </a:solidFill>
                          <a:effectLst/>
                        </a:rPr>
                        <a:t>$71.2 </a:t>
                      </a:r>
                      <a:endParaRPr lang="en-US" sz="1100" b="1" dirty="0">
                        <a:solidFill>
                          <a:schemeClr val="bg1"/>
                        </a:solidFill>
                        <a:effectLst/>
                        <a:latin typeface="Calibri"/>
                        <a:cs typeface="Times New Roman"/>
                      </a:endParaRPr>
                    </a:p>
                  </a:txBody>
                  <a:tcPr marL="0" marR="9602" marT="0" marB="0" anchor="ctr">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marL="0" marR="91440" algn="r">
                        <a:spcBef>
                          <a:spcPts val="0"/>
                        </a:spcBef>
                        <a:spcAft>
                          <a:spcPts val="0"/>
                        </a:spcAft>
                      </a:pPr>
                      <a:r>
                        <a:rPr lang="en-US" sz="1100" b="1" dirty="0">
                          <a:solidFill>
                            <a:schemeClr val="bg1"/>
                          </a:solidFill>
                          <a:effectLst/>
                        </a:rPr>
                        <a:t>$597.4 </a:t>
                      </a:r>
                      <a:endParaRPr lang="en-US" sz="1100" b="1" dirty="0">
                        <a:solidFill>
                          <a:schemeClr val="bg1"/>
                        </a:solidFill>
                        <a:effectLst/>
                        <a:latin typeface="Calibri"/>
                        <a:cs typeface="Times New Roman"/>
                      </a:endParaRPr>
                    </a:p>
                  </a:txBody>
                  <a:tcPr marL="0" marR="9602" marT="0" marB="0" anchor="ctr">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marL="0" marR="91440" algn="r">
                        <a:spcBef>
                          <a:spcPts val="0"/>
                        </a:spcBef>
                        <a:spcAft>
                          <a:spcPts val="0"/>
                        </a:spcAft>
                      </a:pPr>
                      <a:r>
                        <a:rPr lang="en-US" sz="1100" b="1" dirty="0">
                          <a:solidFill>
                            <a:schemeClr val="bg1"/>
                          </a:solidFill>
                          <a:effectLst/>
                        </a:rPr>
                        <a:t>$9.39 </a:t>
                      </a:r>
                      <a:endParaRPr lang="en-US" sz="1100" b="1" dirty="0">
                        <a:solidFill>
                          <a:schemeClr val="bg1"/>
                        </a:solidFill>
                        <a:effectLst/>
                        <a:latin typeface="Calibri"/>
                        <a:cs typeface="Times New Roman"/>
                      </a:endParaRPr>
                    </a:p>
                  </a:txBody>
                  <a:tcPr marL="0" marR="9602" marT="0" marB="0" anchor="ctr">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marL="0" marR="137160" algn="r">
                        <a:spcBef>
                          <a:spcPts val="0"/>
                        </a:spcBef>
                        <a:spcAft>
                          <a:spcPts val="0"/>
                        </a:spcAft>
                      </a:pPr>
                      <a:r>
                        <a:rPr lang="en-US" sz="1100" b="1" dirty="0">
                          <a:solidFill>
                            <a:schemeClr val="bg1"/>
                          </a:solidFill>
                          <a:effectLst/>
                        </a:rPr>
                        <a:t>6.51</a:t>
                      </a:r>
                      <a:endParaRPr lang="en-US" sz="1100" b="1" dirty="0">
                        <a:solidFill>
                          <a:schemeClr val="bg1"/>
                        </a:solidFill>
                        <a:effectLst/>
                        <a:latin typeface="Calibri"/>
                        <a:cs typeface="Times New Roman"/>
                      </a:endParaRPr>
                    </a:p>
                  </a:txBody>
                  <a:tcPr marL="0" marR="9602"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marL="0" marR="91440" algn="r">
                        <a:spcBef>
                          <a:spcPts val="0"/>
                        </a:spcBef>
                        <a:spcAft>
                          <a:spcPts val="0"/>
                        </a:spcAft>
                      </a:pPr>
                      <a:r>
                        <a:rPr lang="en-US" sz="1100" b="1" dirty="0">
                          <a:solidFill>
                            <a:schemeClr val="bg1"/>
                          </a:solidFill>
                          <a:effectLst/>
                        </a:rPr>
                        <a:t>$0.0</a:t>
                      </a:r>
                      <a:endParaRPr lang="en-US" sz="1100" b="1" dirty="0">
                        <a:solidFill>
                          <a:schemeClr val="bg1"/>
                        </a:solidFill>
                        <a:effectLst/>
                        <a:latin typeface="Calibri"/>
                        <a:cs typeface="Times New Roman"/>
                      </a:endParaRPr>
                    </a:p>
                  </a:txBody>
                  <a:tcPr marL="0" marR="9602" marT="0" marB="0" anchor="ctr">
                    <a:lnL w="12700" cap="flat" cmpd="sng" algn="ctr">
                      <a:solidFill>
                        <a:schemeClr val="tx1"/>
                      </a:solidFill>
                      <a:prstDash val="solid"/>
                      <a:round/>
                      <a:headEnd type="none" w="med" len="med"/>
                      <a:tailEnd type="none" w="med" len="med"/>
                    </a:lnL>
                    <a:lnR w="38100" cap="flat" cmpd="sng" algn="ctr">
                      <a:solidFill>
                        <a:srgbClr val="FF0000"/>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marL="0" marR="91440" algn="r">
                        <a:spcBef>
                          <a:spcPts val="0"/>
                        </a:spcBef>
                        <a:spcAft>
                          <a:spcPts val="0"/>
                        </a:spcAft>
                      </a:pPr>
                      <a:r>
                        <a:rPr lang="en-US" sz="1100" b="1" dirty="0">
                          <a:effectLst/>
                        </a:rPr>
                        <a:t>$63.5</a:t>
                      </a:r>
                      <a:endParaRPr lang="en-US" sz="1100" b="1" dirty="0">
                        <a:effectLst/>
                        <a:latin typeface="Calibri"/>
                        <a:cs typeface="Times New Roman"/>
                      </a:endParaRPr>
                    </a:p>
                  </a:txBody>
                  <a:tcPr marL="0" marR="9602" marT="0" marB="0"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00"/>
                    </a:solidFill>
                  </a:tcPr>
                </a:tc>
              </a:tr>
            </a:tbl>
          </a:graphicData>
        </a:graphic>
      </p:graphicFrame>
    </p:spTree>
    <p:extLst>
      <p:ext uri="{BB962C8B-B14F-4D97-AF65-F5344CB8AC3E}">
        <p14:creationId xmlns:p14="http://schemas.microsoft.com/office/powerpoint/2010/main" val="111210662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388144"/>
            <a:ext cx="8229600" cy="536972"/>
          </a:xfrm>
        </p:spPr>
        <p:txBody>
          <a:bodyPr/>
          <a:lstStyle/>
          <a:p>
            <a:r>
              <a:rPr lang="en-US" altLang="en-US" sz="2800" b="1"/>
              <a:t>Next Steps</a:t>
            </a:r>
          </a:p>
        </p:txBody>
      </p:sp>
      <p:sp>
        <p:nvSpPr>
          <p:cNvPr id="11267" name="Rectangle 3"/>
          <p:cNvSpPr>
            <a:spLocks noGrp="1" noChangeArrowheads="1"/>
          </p:cNvSpPr>
          <p:nvPr>
            <p:ph idx="1"/>
          </p:nvPr>
        </p:nvSpPr>
        <p:spPr>
          <a:xfrm>
            <a:off x="457200" y="995459"/>
            <a:ext cx="8523514" cy="3987311"/>
          </a:xfrm>
        </p:spPr>
        <p:txBody>
          <a:bodyPr/>
          <a:lstStyle/>
          <a:p>
            <a:pPr marL="324703" indent="-324703">
              <a:lnSpc>
                <a:spcPct val="100000"/>
              </a:lnSpc>
              <a:spcBef>
                <a:spcPts val="1607"/>
              </a:spcBef>
              <a:buFont typeface="Wingdings" panose="05000000000000000000" pitchFamily="2" charset="2"/>
              <a:buChar char="§"/>
            </a:pPr>
            <a:r>
              <a:rPr lang="en-US" altLang="en-US" sz="2300" dirty="0"/>
              <a:t>Work with Campus Exam and OCA to incorporate MR/MC functions in the </a:t>
            </a:r>
            <a:r>
              <a:rPr lang="en-US" altLang="en-US" sz="2300" b="1" kern="1200" dirty="0">
                <a:solidFill>
                  <a:srgbClr val="009FDA"/>
                </a:solidFill>
                <a:cs typeface="+mj-cs"/>
              </a:rPr>
              <a:t>Exam Planning Scenario Tool</a:t>
            </a:r>
            <a:r>
              <a:rPr lang="en-US" altLang="en-US" sz="2300" dirty="0"/>
              <a:t> to support the FY16 Exam Plan.</a:t>
            </a:r>
          </a:p>
          <a:p>
            <a:pPr marL="214214" indent="-246910">
              <a:spcBef>
                <a:spcPts val="535"/>
              </a:spcBef>
              <a:buFont typeface="Wingdings" panose="05000000000000000000" pitchFamily="2" charset="2"/>
              <a:buChar char="§"/>
            </a:pPr>
            <a:r>
              <a:rPr lang="en-US" altLang="en-US" sz="2200" dirty="0"/>
              <a:t>Identify constraints</a:t>
            </a:r>
          </a:p>
          <a:p>
            <a:pPr marL="648279" lvl="2" indent="-324703">
              <a:spcBef>
                <a:spcPts val="535"/>
              </a:spcBef>
              <a:buClr>
                <a:srgbClr val="3333FF"/>
              </a:buClr>
              <a:buFont typeface="Wingdings" panose="05000000000000000000" pitchFamily="2" charset="2"/>
              <a:buChar char="Ø"/>
            </a:pPr>
            <a:r>
              <a:rPr lang="en-US" altLang="en-US" sz="2000" dirty="0"/>
              <a:t>How much can we expand projects with high MR/MC?</a:t>
            </a:r>
          </a:p>
          <a:p>
            <a:pPr marL="648279" lvl="2" indent="-324703">
              <a:spcBef>
                <a:spcPts val="535"/>
              </a:spcBef>
              <a:buClr>
                <a:srgbClr val="3333FF"/>
              </a:buClr>
              <a:buFont typeface="Wingdings" panose="05000000000000000000" pitchFamily="2" charset="2"/>
              <a:buChar char="Ø"/>
            </a:pPr>
            <a:r>
              <a:rPr lang="en-US" altLang="en-US" sz="2000" dirty="0"/>
              <a:t>How easily can examiners work different projects?</a:t>
            </a:r>
          </a:p>
          <a:p>
            <a:pPr marL="214214" indent="-246910">
              <a:spcBef>
                <a:spcPts val="535"/>
              </a:spcBef>
              <a:buFont typeface="Wingdings" panose="05000000000000000000" pitchFamily="2" charset="2"/>
              <a:buChar char="§"/>
            </a:pPr>
            <a:r>
              <a:rPr lang="en-US" altLang="en-US" sz="2200" dirty="0"/>
              <a:t>Make assumptions about indirect effects </a:t>
            </a:r>
          </a:p>
          <a:p>
            <a:pPr marL="570486" lvl="1" indent="-246910">
              <a:spcBef>
                <a:spcPts val="535"/>
              </a:spcBef>
              <a:buClr>
                <a:srgbClr val="3333FF"/>
              </a:buClr>
              <a:buFont typeface="Wingdings" panose="05000000000000000000" pitchFamily="2" charset="2"/>
              <a:buChar char="Ø"/>
            </a:pPr>
            <a:r>
              <a:rPr lang="en-US" altLang="en-US" sz="2000" dirty="0"/>
              <a:t>Minimum coverage constraints, etc.</a:t>
            </a:r>
          </a:p>
          <a:p>
            <a:pPr marL="292007" indent="-324703">
              <a:spcBef>
                <a:spcPts val="535"/>
              </a:spcBef>
              <a:buClr>
                <a:schemeClr val="tx1"/>
              </a:buClr>
              <a:buFont typeface="Wingdings" panose="05000000000000000000" pitchFamily="2" charset="2"/>
              <a:buChar char="§"/>
            </a:pPr>
            <a:r>
              <a:rPr lang="en-US" altLang="en-US" sz="2200" dirty="0"/>
              <a:t>Improve workload selection (screening, prioritization variables)</a:t>
            </a:r>
          </a:p>
          <a:p>
            <a:pPr marL="570486" lvl="1" indent="-246910">
              <a:spcBef>
                <a:spcPts val="535"/>
              </a:spcBef>
              <a:buClr>
                <a:srgbClr val="0000FF"/>
              </a:buClr>
              <a:buFont typeface="Wingdings" panose="05000000000000000000" pitchFamily="2" charset="2"/>
              <a:buChar char="Ø"/>
            </a:pPr>
            <a:endParaRPr lang="en-US" altLang="en-US" dirty="0"/>
          </a:p>
        </p:txBody>
      </p:sp>
      <p:sp>
        <p:nvSpPr>
          <p:cNvPr id="3" name="Slide Number Placeholder 2"/>
          <p:cNvSpPr>
            <a:spLocks noGrp="1"/>
          </p:cNvSpPr>
          <p:nvPr>
            <p:ph type="sldNum" sz="quarter" idx="11"/>
          </p:nvPr>
        </p:nvSpPr>
        <p:spPr/>
        <p:txBody>
          <a:bodyPr/>
          <a:lstStyle/>
          <a:p>
            <a:fld id="{F96B2266-F913-4660-8D08-EB91678F056D}" type="slidenum">
              <a:rPr lang="en-US" altLang="en-US" smtClean="0"/>
              <a:pPr/>
              <a:t>16</a:t>
            </a:fld>
            <a:endParaRPr lang="en-US" altLang="en-US" dirty="0"/>
          </a:p>
        </p:txBody>
      </p:sp>
      <p:sp>
        <p:nvSpPr>
          <p:cNvPr id="6" name="Footer Placeholder 1"/>
          <p:cNvSpPr txBox="1">
            <a:spLocks/>
          </p:cNvSpPr>
          <p:nvPr/>
        </p:nvSpPr>
        <p:spPr bwMode="auto">
          <a:xfrm>
            <a:off x="991054" y="4914681"/>
            <a:ext cx="6399893" cy="2288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1637" tIns="40819" rIns="81637" bIns="40819" numCol="1" anchor="t" anchorCtr="0" compatLnSpc="1">
            <a:prstTxWarp prst="textNoShape">
              <a:avLst/>
            </a:prstTxWarp>
          </a:bodyPr>
          <a:lstStyle>
            <a:defPPr>
              <a:defRPr lang="en-US"/>
            </a:defPPr>
            <a:lvl1pPr algn="l" rtl="0" fontAlgn="base">
              <a:spcBef>
                <a:spcPct val="0"/>
              </a:spcBef>
              <a:spcAft>
                <a:spcPct val="0"/>
              </a:spcAft>
              <a:defRPr sz="1800" kern="1200">
                <a:solidFill>
                  <a:schemeClr val="tx1"/>
                </a:solidFill>
                <a:latin typeface="Arial" charset="0"/>
                <a:ea typeface="+mn-ea"/>
                <a:cs typeface="+mn-cs"/>
              </a:defRPr>
            </a:lvl1pPr>
            <a:lvl2pPr marL="574746" algn="l" rtl="0" fontAlgn="base">
              <a:spcBef>
                <a:spcPct val="0"/>
              </a:spcBef>
              <a:spcAft>
                <a:spcPct val="0"/>
              </a:spcAft>
              <a:defRPr kern="1200">
                <a:solidFill>
                  <a:schemeClr val="tx1"/>
                </a:solidFill>
                <a:latin typeface="Arial" charset="0"/>
                <a:ea typeface="+mn-ea"/>
                <a:cs typeface="+mn-cs"/>
              </a:defRPr>
            </a:lvl2pPr>
            <a:lvl3pPr marL="1149492" algn="l" rtl="0" fontAlgn="base">
              <a:spcBef>
                <a:spcPct val="0"/>
              </a:spcBef>
              <a:spcAft>
                <a:spcPct val="0"/>
              </a:spcAft>
              <a:defRPr kern="1200">
                <a:solidFill>
                  <a:schemeClr val="tx1"/>
                </a:solidFill>
                <a:latin typeface="Arial" charset="0"/>
                <a:ea typeface="+mn-ea"/>
                <a:cs typeface="+mn-cs"/>
              </a:defRPr>
            </a:lvl3pPr>
            <a:lvl4pPr marL="1724238" algn="l" rtl="0" fontAlgn="base">
              <a:spcBef>
                <a:spcPct val="0"/>
              </a:spcBef>
              <a:spcAft>
                <a:spcPct val="0"/>
              </a:spcAft>
              <a:defRPr kern="1200">
                <a:solidFill>
                  <a:schemeClr val="tx1"/>
                </a:solidFill>
                <a:latin typeface="Arial" charset="0"/>
                <a:ea typeface="+mn-ea"/>
                <a:cs typeface="+mn-cs"/>
              </a:defRPr>
            </a:lvl4pPr>
            <a:lvl5pPr marL="2298984" algn="l" rtl="0" fontAlgn="base">
              <a:spcBef>
                <a:spcPct val="0"/>
              </a:spcBef>
              <a:spcAft>
                <a:spcPct val="0"/>
              </a:spcAft>
              <a:defRPr kern="1200">
                <a:solidFill>
                  <a:schemeClr val="tx1"/>
                </a:solidFill>
                <a:latin typeface="Arial" charset="0"/>
                <a:ea typeface="+mn-ea"/>
                <a:cs typeface="+mn-cs"/>
              </a:defRPr>
            </a:lvl5pPr>
            <a:lvl6pPr marL="2873731" algn="l" defTabSz="1149492" rtl="0" eaLnBrk="1" latinLnBrk="0" hangingPunct="1">
              <a:defRPr kern="1200">
                <a:solidFill>
                  <a:schemeClr val="tx1"/>
                </a:solidFill>
                <a:latin typeface="Arial" charset="0"/>
                <a:ea typeface="+mn-ea"/>
                <a:cs typeface="+mn-cs"/>
              </a:defRPr>
            </a:lvl6pPr>
            <a:lvl7pPr marL="3448477" algn="l" defTabSz="1149492" rtl="0" eaLnBrk="1" latinLnBrk="0" hangingPunct="1">
              <a:defRPr kern="1200">
                <a:solidFill>
                  <a:schemeClr val="tx1"/>
                </a:solidFill>
                <a:latin typeface="Arial" charset="0"/>
                <a:ea typeface="+mn-ea"/>
                <a:cs typeface="+mn-cs"/>
              </a:defRPr>
            </a:lvl7pPr>
            <a:lvl8pPr marL="4023223" algn="l" defTabSz="1149492" rtl="0" eaLnBrk="1" latinLnBrk="0" hangingPunct="1">
              <a:defRPr kern="1200">
                <a:solidFill>
                  <a:schemeClr val="tx1"/>
                </a:solidFill>
                <a:latin typeface="Arial" charset="0"/>
                <a:ea typeface="+mn-ea"/>
                <a:cs typeface="+mn-cs"/>
              </a:defRPr>
            </a:lvl8pPr>
            <a:lvl9pPr marL="4597969" algn="l" defTabSz="1149492" rtl="0" eaLnBrk="1" latinLnBrk="0" hangingPunct="1">
              <a:defRPr kern="1200">
                <a:solidFill>
                  <a:schemeClr val="tx1"/>
                </a:solidFill>
                <a:latin typeface="Arial" charset="0"/>
                <a:ea typeface="+mn-ea"/>
                <a:cs typeface="+mn-cs"/>
              </a:defRPr>
            </a:lvl9pPr>
          </a:lstStyle>
          <a:p>
            <a:r>
              <a:rPr lang="en-US" altLang="en-US" sz="900" b="1" cap="all" dirty="0">
                <a:solidFill>
                  <a:srgbClr val="009FDA"/>
                </a:solidFill>
              </a:rPr>
              <a:t>Estimating Marginal Revenue/Cost</a:t>
            </a:r>
          </a:p>
        </p:txBody>
      </p:sp>
    </p:spTree>
    <p:extLst>
      <p:ext uri="{BB962C8B-B14F-4D97-AF65-F5344CB8AC3E}">
        <p14:creationId xmlns:p14="http://schemas.microsoft.com/office/powerpoint/2010/main" val="90122878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26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26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267">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267">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2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Title 6"/>
          <p:cNvSpPr>
            <a:spLocks noGrp="1"/>
          </p:cNvSpPr>
          <p:nvPr>
            <p:ph type="ctrTitle" idx="4294967295"/>
          </p:nvPr>
        </p:nvSpPr>
        <p:spPr>
          <a:xfrm>
            <a:off x="326571" y="1553769"/>
            <a:ext cx="8610600" cy="535781"/>
          </a:xfrm>
          <a:solidFill>
            <a:srgbClr val="FFFFFF"/>
          </a:solidFill>
        </p:spPr>
        <p:txBody>
          <a:bodyPr/>
          <a:lstStyle/>
          <a:p>
            <a:pPr algn="ctr" eaLnBrk="1" hangingPunct="1"/>
            <a:r>
              <a:rPr lang="en-US" sz="3400" i="1" dirty="0">
                <a:latin typeface="+mn-lt"/>
                <a:ea typeface="+mn-ea"/>
                <a:cs typeface="+mn-cs"/>
              </a:rPr>
              <a:t>Welcome</a:t>
            </a:r>
          </a:p>
        </p:txBody>
      </p:sp>
      <p:graphicFrame>
        <p:nvGraphicFramePr>
          <p:cNvPr id="2" name="Table 1"/>
          <p:cNvGraphicFramePr>
            <a:graphicFrameLocks noGrp="1"/>
          </p:cNvGraphicFramePr>
          <p:nvPr>
            <p:extLst>
              <p:ext uri="{D42A27DB-BD31-4B8C-83A1-F6EECF244321}">
                <p14:modId xmlns:p14="http://schemas.microsoft.com/office/powerpoint/2010/main" val="1587899933"/>
              </p:ext>
            </p:extLst>
          </p:nvPr>
        </p:nvGraphicFramePr>
        <p:xfrm>
          <a:off x="489858" y="2114552"/>
          <a:ext cx="8327572" cy="3199592"/>
        </p:xfrm>
        <a:graphic>
          <a:graphicData uri="http://schemas.openxmlformats.org/drawingml/2006/table">
            <a:tbl>
              <a:tblPr firstRow="1" bandRow="1">
                <a:tableStyleId>{2D5ABB26-0587-4C30-8999-92F81FD0307C}</a:tableStyleId>
              </a:tblPr>
              <a:tblGrid>
                <a:gridCol w="3864429"/>
                <a:gridCol w="4463143"/>
              </a:tblGrid>
              <a:tr h="1161576">
                <a:tc>
                  <a:txBody>
                    <a:bodyPr/>
                    <a:lstStyle/>
                    <a:p>
                      <a:r>
                        <a:rPr lang="en-US" sz="3400" kern="1200" dirty="0" smtClean="0">
                          <a:solidFill>
                            <a:schemeClr val="tx1"/>
                          </a:solidFill>
                          <a:latin typeface="+mn-lt"/>
                          <a:ea typeface="+mn-ea"/>
                          <a:cs typeface="+mn-cs"/>
                        </a:rPr>
                        <a:t>Eric </a:t>
                      </a:r>
                      <a:r>
                        <a:rPr lang="en-US" sz="3400" kern="1200" dirty="0" err="1" smtClean="0">
                          <a:solidFill>
                            <a:schemeClr val="tx1"/>
                          </a:solidFill>
                          <a:latin typeface="+mn-lt"/>
                          <a:ea typeface="+mn-ea"/>
                          <a:cs typeface="+mn-cs"/>
                        </a:rPr>
                        <a:t>Toder</a:t>
                      </a:r>
                      <a:endParaRPr lang="en-US" sz="3400" kern="1200" dirty="0">
                        <a:solidFill>
                          <a:schemeClr val="tx1"/>
                        </a:solidFill>
                        <a:latin typeface="+mn-lt"/>
                        <a:ea typeface="+mn-ea"/>
                        <a:cs typeface="+mn-cs"/>
                      </a:endParaRPr>
                    </a:p>
                  </a:txBody>
                  <a:tcPr marL="65314" marR="65314" marT="32148" marB="3214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dirty="0" smtClean="0">
                          <a:solidFill>
                            <a:schemeClr val="tx1"/>
                          </a:solidFill>
                          <a:latin typeface="+mn-lt"/>
                        </a:rPr>
                        <a:t>Institute Fellow: Urban Institute, and</a:t>
                      </a:r>
                      <a:br>
                        <a:rPr lang="en-US" sz="1800" dirty="0" smtClean="0">
                          <a:solidFill>
                            <a:schemeClr val="tx1"/>
                          </a:solidFill>
                          <a:latin typeface="+mn-lt"/>
                        </a:rPr>
                      </a:br>
                      <a:r>
                        <a:rPr lang="en-US" sz="1800" dirty="0" smtClean="0">
                          <a:solidFill>
                            <a:schemeClr val="tx1"/>
                          </a:solidFill>
                          <a:latin typeface="+mn-lt"/>
                        </a:rPr>
                        <a:t>Co-Director: </a:t>
                      </a:r>
                      <a:r>
                        <a:rPr lang="en-US" sz="1800" kern="1200" dirty="0" smtClean="0">
                          <a:solidFill>
                            <a:schemeClr val="tx1"/>
                          </a:solidFill>
                          <a:latin typeface="+mn-lt"/>
                          <a:ea typeface="+mn-ea"/>
                          <a:cs typeface="+mn-cs"/>
                        </a:rPr>
                        <a:t>Urban-Brookings</a:t>
                      </a:r>
                      <a:r>
                        <a:rPr lang="en-US" sz="1800" dirty="0" smtClean="0">
                          <a:solidFill>
                            <a:schemeClr val="tx1"/>
                          </a:solidFill>
                          <a:latin typeface="+mn-lt"/>
                        </a:rPr>
                        <a:t> Tax Policy Center</a:t>
                      </a:r>
                      <a:endParaRPr lang="en-US" sz="1600" dirty="0">
                        <a:latin typeface="+mn-lt"/>
                      </a:endParaRPr>
                    </a:p>
                  </a:txBody>
                  <a:tcPr marL="65314" marR="65314" marT="32148" marB="3214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945020">
                <a:tc>
                  <a:txBody>
                    <a:bodyPr/>
                    <a:lstStyle/>
                    <a:p>
                      <a:pPr marL="0" algn="l" defTabSz="1149492" rtl="0" eaLnBrk="1" latinLnBrk="0" hangingPunct="1"/>
                      <a:r>
                        <a:rPr lang="en-US" sz="3400" kern="1200" dirty="0" smtClean="0">
                          <a:solidFill>
                            <a:schemeClr val="tx1"/>
                          </a:solidFill>
                          <a:latin typeface="+mn-lt"/>
                          <a:ea typeface="+mn-ea"/>
                          <a:cs typeface="+mn-cs"/>
                        </a:rPr>
                        <a:t>Alain Dubois</a:t>
                      </a:r>
                      <a:endParaRPr lang="en-US" sz="3400" kern="1200" dirty="0">
                        <a:solidFill>
                          <a:schemeClr val="tx1"/>
                        </a:solidFill>
                        <a:latin typeface="+mn-lt"/>
                        <a:ea typeface="+mn-ea"/>
                        <a:cs typeface="+mn-cs"/>
                      </a:endParaRPr>
                    </a:p>
                  </a:txBody>
                  <a:tcPr marL="65314" marR="65314" marT="32148" marB="3214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1149374" rtl="0" eaLnBrk="1" latinLnBrk="0" hangingPunct="1"/>
                      <a:r>
                        <a:rPr lang="en-US" sz="1800" kern="1200" dirty="0" smtClean="0">
                          <a:solidFill>
                            <a:schemeClr val="tx1"/>
                          </a:solidFill>
                          <a:latin typeface="+mn-lt"/>
                          <a:ea typeface="+mn-ea"/>
                          <a:cs typeface="+mn-cs"/>
                        </a:rPr>
                        <a:t>Deputy Director: IRS Office of Research, Analysis, and Statistics</a:t>
                      </a:r>
                      <a:endParaRPr lang="en-US" sz="1800" kern="1200" dirty="0">
                        <a:solidFill>
                          <a:schemeClr val="tx1"/>
                        </a:solidFill>
                        <a:latin typeface="+mn-lt"/>
                        <a:ea typeface="+mn-ea"/>
                        <a:cs typeface="+mn-cs"/>
                      </a:endParaRPr>
                    </a:p>
                  </a:txBody>
                  <a:tcPr marL="65314" marR="65314" marT="32148" marB="3214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1092996">
                <a:tc>
                  <a:txBody>
                    <a:bodyPr/>
                    <a:lstStyle/>
                    <a:p>
                      <a:r>
                        <a:rPr lang="en-US" sz="3400" kern="1200" dirty="0" smtClean="0">
                          <a:solidFill>
                            <a:schemeClr val="tx1"/>
                          </a:solidFill>
                          <a:latin typeface="+mn-lt"/>
                          <a:ea typeface="+mn-ea"/>
                          <a:cs typeface="+mn-cs"/>
                        </a:rPr>
                        <a:t>John A. </a:t>
                      </a:r>
                      <a:r>
                        <a:rPr lang="en-US" sz="3400" kern="1200" dirty="0" err="1" smtClean="0">
                          <a:solidFill>
                            <a:schemeClr val="tx1"/>
                          </a:solidFill>
                          <a:latin typeface="+mn-lt"/>
                          <a:ea typeface="+mn-ea"/>
                          <a:cs typeface="+mn-cs"/>
                        </a:rPr>
                        <a:t>Koskinen</a:t>
                      </a:r>
                      <a:endParaRPr lang="en-US" sz="3400" kern="1200" dirty="0">
                        <a:solidFill>
                          <a:schemeClr val="tx1"/>
                        </a:solidFill>
                        <a:latin typeface="+mn-lt"/>
                        <a:ea typeface="+mn-ea"/>
                        <a:cs typeface="+mn-cs"/>
                      </a:endParaRPr>
                    </a:p>
                  </a:txBody>
                  <a:tcPr marL="65314" marR="65314" marT="32148" marB="3214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1149374" rtl="0" eaLnBrk="1" latinLnBrk="0" hangingPunct="1"/>
                      <a:r>
                        <a:rPr lang="en-US" sz="1800" kern="1200" dirty="0" smtClean="0">
                          <a:solidFill>
                            <a:schemeClr val="tx1"/>
                          </a:solidFill>
                          <a:latin typeface="+mn-lt"/>
                          <a:ea typeface="+mn-ea"/>
                          <a:cs typeface="+mn-cs"/>
                        </a:rPr>
                        <a:t>Commissioner of Internal Revenue</a:t>
                      </a:r>
                      <a:endParaRPr lang="en-US" sz="1800" kern="1200" dirty="0">
                        <a:solidFill>
                          <a:schemeClr val="tx1"/>
                        </a:solidFill>
                        <a:latin typeface="+mn-lt"/>
                        <a:ea typeface="+mn-ea"/>
                        <a:cs typeface="+mn-cs"/>
                      </a:endParaRPr>
                    </a:p>
                  </a:txBody>
                  <a:tcPr marL="65314" marR="65314" marT="32148" marB="3214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19579104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Title 6"/>
          <p:cNvSpPr>
            <a:spLocks noGrp="1"/>
          </p:cNvSpPr>
          <p:nvPr>
            <p:ph type="ctrTitle" idx="4294967295"/>
          </p:nvPr>
        </p:nvSpPr>
        <p:spPr>
          <a:xfrm>
            <a:off x="228600" y="1446610"/>
            <a:ext cx="8686800" cy="642938"/>
          </a:xfrm>
          <a:noFill/>
        </p:spPr>
        <p:txBody>
          <a:bodyPr/>
          <a:lstStyle/>
          <a:p>
            <a:pPr algn="ctr" eaLnBrk="1" hangingPunct="1"/>
            <a:r>
              <a:rPr lang="en-US" sz="2800" dirty="0">
                <a:latin typeface="+mn-lt"/>
              </a:rPr>
              <a:t>Session 1:</a:t>
            </a:r>
            <a:r>
              <a:rPr lang="en-US" sz="2200" dirty="0">
                <a:latin typeface="+mn-lt"/>
              </a:rPr>
              <a:t> </a:t>
            </a:r>
            <a:r>
              <a:rPr lang="en-US" sz="2000" dirty="0"/>
              <a:t>Innovative Methods for Improving Resource Allocation</a:t>
            </a:r>
            <a:endParaRPr lang="en-US" sz="2000" dirty="0">
              <a:latin typeface="Times New Roman"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606571881"/>
              </p:ext>
            </p:extLst>
          </p:nvPr>
        </p:nvGraphicFramePr>
        <p:xfrm>
          <a:off x="309466" y="2114550"/>
          <a:ext cx="8644813" cy="3351852"/>
        </p:xfrm>
        <a:graphic>
          <a:graphicData uri="http://schemas.openxmlformats.org/drawingml/2006/table">
            <a:tbl>
              <a:tblPr firstRow="1" bandRow="1">
                <a:tableStyleId>{2D5ABB26-0587-4C30-8999-92F81FD0307C}</a:tableStyleId>
              </a:tblPr>
              <a:tblGrid>
                <a:gridCol w="4371392"/>
                <a:gridCol w="4273421"/>
              </a:tblGrid>
              <a:tr h="594360">
                <a:tc>
                  <a:txBody>
                    <a:bodyPr/>
                    <a:lstStyle/>
                    <a:p>
                      <a:pPr marL="0" marR="0" indent="0" algn="l" defTabSz="1149492" rtl="0" eaLnBrk="1" fontAlgn="auto" latinLnBrk="0" hangingPunct="1">
                        <a:lnSpc>
                          <a:spcPct val="100000"/>
                        </a:lnSpc>
                        <a:spcBef>
                          <a:spcPts val="0"/>
                        </a:spcBef>
                        <a:spcAft>
                          <a:spcPts val="0"/>
                        </a:spcAft>
                        <a:buClrTx/>
                        <a:buSzTx/>
                        <a:buFontTx/>
                        <a:buNone/>
                        <a:tabLst/>
                        <a:defRPr/>
                      </a:pPr>
                      <a:r>
                        <a:rPr lang="en-US" sz="1600" b="1" dirty="0" smtClean="0">
                          <a:latin typeface="+mn-lt"/>
                        </a:rPr>
                        <a:t>Moderator:</a:t>
                      </a:r>
                      <a:endParaRPr lang="en-US" sz="1600" b="1" i="1" dirty="0" smtClean="0">
                        <a:latin typeface="+mn-lt"/>
                      </a:endParaRPr>
                    </a:p>
                  </a:txBody>
                  <a:tcPr marL="65314" marR="65314" marT="32148" marB="3214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b="1" i="1" dirty="0" smtClean="0">
                          <a:latin typeface="+mn-lt"/>
                        </a:rPr>
                        <a:t>Melissa Vigil</a:t>
                      </a:r>
                    </a:p>
                    <a:p>
                      <a:r>
                        <a:rPr lang="en-US" sz="1600" i="1" dirty="0" smtClean="0">
                          <a:latin typeface="+mn-lt"/>
                        </a:rPr>
                        <a:t>IRS, RAS, Office of Research</a:t>
                      </a:r>
                      <a:endParaRPr lang="en-US" sz="1600" dirty="0">
                        <a:latin typeface="+mn-lt"/>
                      </a:endParaRPr>
                    </a:p>
                  </a:txBody>
                  <a:tcPr marL="65314" marR="65314" marT="32148" marB="3214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784386">
                <a:tc>
                  <a:txBody>
                    <a:bodyPr/>
                    <a:lstStyle/>
                    <a:p>
                      <a:pPr lvl="0"/>
                      <a:r>
                        <a:rPr lang="en-US" sz="1600" b="1" kern="1200" dirty="0" smtClean="0">
                          <a:solidFill>
                            <a:schemeClr val="tx1"/>
                          </a:solidFill>
                          <a:effectLst/>
                          <a:latin typeface="+mn-lt"/>
                          <a:ea typeface="+mn-ea"/>
                          <a:cs typeface="+mn-cs"/>
                        </a:rPr>
                        <a:t>Estimating Marginal Revenue/Cost Curves for Correspondence Audits</a:t>
                      </a:r>
                      <a:endParaRPr lang="en-US" sz="1600" kern="1200" dirty="0">
                        <a:solidFill>
                          <a:schemeClr val="tx1"/>
                        </a:solidFill>
                        <a:effectLst/>
                        <a:latin typeface="+mn-lt"/>
                        <a:ea typeface="+mn-ea"/>
                        <a:cs typeface="+mn-cs"/>
                      </a:endParaRPr>
                    </a:p>
                  </a:txBody>
                  <a:tcPr marL="65314" marR="65314" marT="32148" marB="32148"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a:txBody>
                    <a:bodyPr/>
                    <a:lstStyle/>
                    <a:p>
                      <a:pPr marL="0" marR="0" indent="0" algn="l" defTabSz="1149492" rtl="0" eaLnBrk="1" fontAlgn="auto" latinLnBrk="0" hangingPunct="1">
                        <a:lnSpc>
                          <a:spcPct val="100000"/>
                        </a:lnSpc>
                        <a:spcBef>
                          <a:spcPts val="0"/>
                        </a:spcBef>
                        <a:spcAft>
                          <a:spcPts val="0"/>
                        </a:spcAft>
                        <a:buClrTx/>
                        <a:buSzTx/>
                        <a:buFontTx/>
                        <a:buNone/>
                        <a:tabLst/>
                        <a:defRPr/>
                      </a:pPr>
                      <a:r>
                        <a:rPr lang="en-US" sz="1600" b="1" i="1" dirty="0" smtClean="0">
                          <a:latin typeface="+mn-lt"/>
                        </a:rPr>
                        <a:t>Alan Plumley</a:t>
                      </a:r>
                      <a:endParaRPr lang="en-US" sz="1600" i="1" dirty="0" smtClean="0">
                        <a:latin typeface="+mn-lt"/>
                      </a:endParaRPr>
                    </a:p>
                    <a:p>
                      <a:r>
                        <a:rPr lang="en-US" sz="1600" i="1" dirty="0" smtClean="0">
                          <a:latin typeface="+mn-lt"/>
                        </a:rPr>
                        <a:t>IRS, RAS, Office of Research</a:t>
                      </a:r>
                      <a:endParaRPr lang="en-US" sz="1600" dirty="0">
                        <a:latin typeface="+mn-lt"/>
                      </a:endParaRPr>
                    </a:p>
                  </a:txBody>
                  <a:tcPr marL="65314" marR="65314" marT="32148" marB="32148"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r>
              <a:tr h="594360">
                <a:tc>
                  <a:txBody>
                    <a:bodyPr/>
                    <a:lstStyle/>
                    <a:p>
                      <a:pPr lvl="0"/>
                      <a:r>
                        <a:rPr lang="en-US" sz="1600" b="1" kern="1200" dirty="0" smtClean="0">
                          <a:solidFill>
                            <a:schemeClr val="tx1"/>
                          </a:solidFill>
                          <a:effectLst/>
                          <a:latin typeface="+mn-lt"/>
                          <a:ea typeface="+mn-ea"/>
                          <a:cs typeface="+mn-cs"/>
                        </a:rPr>
                        <a:t>Examining the TDA Collectability Curve</a:t>
                      </a:r>
                      <a:endParaRPr lang="en-US" sz="1600" b="0" kern="1200" dirty="0">
                        <a:solidFill>
                          <a:schemeClr val="tx1"/>
                        </a:solidFill>
                        <a:effectLst/>
                        <a:latin typeface="+mn-lt"/>
                        <a:ea typeface="+mn-ea"/>
                        <a:cs typeface="+mn-cs"/>
                      </a:endParaRPr>
                    </a:p>
                  </a:txBody>
                  <a:tcPr marL="65314" marR="65314" marT="32148" marB="32148"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b="1" i="1" dirty="0" smtClean="0">
                          <a:latin typeface="+mn-lt"/>
                        </a:rPr>
                        <a:t>Jeff Wilson</a:t>
                      </a:r>
                      <a:endParaRPr lang="en-US" sz="1600" b="0" i="1" dirty="0" smtClean="0">
                        <a:latin typeface="+mn-lt"/>
                      </a:endParaRPr>
                    </a:p>
                    <a:p>
                      <a:r>
                        <a:rPr lang="en-US" sz="1600" i="1" dirty="0" smtClean="0">
                          <a:latin typeface="+mn-lt"/>
                        </a:rPr>
                        <a:t>IRS, Taxpayer Advocate Service</a:t>
                      </a:r>
                      <a:endParaRPr lang="en-US" sz="1600" dirty="0">
                        <a:latin typeface="+mn-lt"/>
                      </a:endParaRPr>
                    </a:p>
                  </a:txBody>
                  <a:tcPr marL="65314" marR="65314" marT="32148" marB="32148"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84386">
                <a:tc>
                  <a:txBody>
                    <a:bodyPr/>
                    <a:lstStyle/>
                    <a:p>
                      <a:pPr lvl="0"/>
                      <a:r>
                        <a:rPr lang="en-US" sz="1600" b="1" kern="1200" dirty="0" smtClean="0">
                          <a:solidFill>
                            <a:schemeClr val="tx1"/>
                          </a:solidFill>
                          <a:effectLst/>
                          <a:latin typeface="+mn-lt"/>
                          <a:ea typeface="+mn-ea"/>
                          <a:cs typeface="+mn-cs"/>
                        </a:rPr>
                        <a:t>Analysis of Flow-Through Entities Using Social Network Analysis Techniques</a:t>
                      </a:r>
                      <a:endParaRPr lang="en-US" sz="1600" kern="1200" dirty="0">
                        <a:solidFill>
                          <a:schemeClr val="tx1"/>
                        </a:solidFill>
                        <a:effectLst/>
                        <a:latin typeface="+mn-lt"/>
                        <a:ea typeface="+mn-ea"/>
                        <a:cs typeface="+mn-cs"/>
                      </a:endParaRPr>
                    </a:p>
                  </a:txBody>
                  <a:tcPr marL="65314" marR="65314" marT="32148" marB="32148"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a:txBody>
                    <a:bodyPr/>
                    <a:lstStyle/>
                    <a:p>
                      <a:pPr marL="0" marR="0" indent="0" algn="l" defTabSz="1149492" rtl="0" eaLnBrk="1" fontAlgn="auto" latinLnBrk="0" hangingPunct="1">
                        <a:lnSpc>
                          <a:spcPct val="100000"/>
                        </a:lnSpc>
                        <a:spcBef>
                          <a:spcPts val="0"/>
                        </a:spcBef>
                        <a:spcAft>
                          <a:spcPts val="0"/>
                        </a:spcAft>
                        <a:buClrTx/>
                        <a:buSzTx/>
                        <a:buFontTx/>
                        <a:buNone/>
                        <a:tabLst/>
                        <a:defRPr/>
                      </a:pPr>
                      <a:r>
                        <a:rPr lang="en-US" sz="1600" b="1" i="1" dirty="0" smtClean="0">
                          <a:latin typeface="+mn-lt"/>
                        </a:rPr>
                        <a:t>Shannon Chen</a:t>
                      </a:r>
                    </a:p>
                    <a:p>
                      <a:pPr marL="0" marR="0" indent="0" algn="l" defTabSz="1149492" rtl="0" eaLnBrk="1" fontAlgn="auto" latinLnBrk="0" hangingPunct="1">
                        <a:lnSpc>
                          <a:spcPct val="100000"/>
                        </a:lnSpc>
                        <a:spcBef>
                          <a:spcPts val="0"/>
                        </a:spcBef>
                        <a:spcAft>
                          <a:spcPts val="0"/>
                        </a:spcAft>
                        <a:buClrTx/>
                        <a:buSzTx/>
                        <a:buFontTx/>
                        <a:buNone/>
                        <a:tabLst/>
                        <a:defRPr/>
                      </a:pPr>
                      <a:r>
                        <a:rPr lang="en-US" sz="1600" i="1" kern="1200" dirty="0" smtClean="0">
                          <a:solidFill>
                            <a:schemeClr val="tx1"/>
                          </a:solidFill>
                          <a:effectLst/>
                          <a:latin typeface="+mn-lt"/>
                          <a:ea typeface="+mn-ea"/>
                          <a:cs typeface="+mn-cs"/>
                        </a:rPr>
                        <a:t>University of Texas at Austin</a:t>
                      </a:r>
                      <a:endParaRPr lang="en-US" sz="1600" i="1" dirty="0" smtClean="0">
                        <a:latin typeface="+mn-lt"/>
                      </a:endParaRPr>
                    </a:p>
                  </a:txBody>
                  <a:tcPr marL="65314" marR="65314" marT="32148" marB="32148"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r>
              <a:tr h="594360">
                <a:tc>
                  <a:txBody>
                    <a:bodyPr/>
                    <a:lstStyle/>
                    <a:p>
                      <a:pPr marL="0" marR="0" indent="0" algn="l" defTabSz="1149492" rtl="0" eaLnBrk="1" fontAlgn="auto" latinLnBrk="0" hangingPunct="1">
                        <a:lnSpc>
                          <a:spcPct val="100000"/>
                        </a:lnSpc>
                        <a:spcBef>
                          <a:spcPts val="0"/>
                        </a:spcBef>
                        <a:spcAft>
                          <a:spcPts val="0"/>
                        </a:spcAft>
                        <a:buClrTx/>
                        <a:buSzTx/>
                        <a:buFontTx/>
                        <a:buNone/>
                        <a:tabLst/>
                        <a:defRPr/>
                      </a:pPr>
                      <a:r>
                        <a:rPr lang="en-US" sz="1600" b="1" dirty="0" smtClean="0">
                          <a:latin typeface="+mn-lt"/>
                        </a:rPr>
                        <a:t>Discussant:</a:t>
                      </a:r>
                      <a:endParaRPr lang="en-US" sz="1600" b="1" i="1" dirty="0" smtClean="0">
                        <a:latin typeface="+mn-lt"/>
                      </a:endParaRPr>
                    </a:p>
                  </a:txBody>
                  <a:tcPr marL="65314" marR="65314" marT="32148" marB="3214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1149492" rtl="0" eaLnBrk="1" fontAlgn="auto" latinLnBrk="0" hangingPunct="1">
                        <a:lnSpc>
                          <a:spcPct val="100000"/>
                        </a:lnSpc>
                        <a:spcBef>
                          <a:spcPts val="0"/>
                        </a:spcBef>
                        <a:spcAft>
                          <a:spcPts val="0"/>
                        </a:spcAft>
                        <a:buClrTx/>
                        <a:buSzTx/>
                        <a:buFontTx/>
                        <a:buNone/>
                        <a:tabLst/>
                        <a:defRPr/>
                      </a:pPr>
                      <a:r>
                        <a:rPr lang="en-US" sz="1600" b="1" i="1" kern="1200" dirty="0" smtClean="0">
                          <a:solidFill>
                            <a:schemeClr val="tx1"/>
                          </a:solidFill>
                          <a:effectLst/>
                          <a:latin typeface="+mn-lt"/>
                          <a:ea typeface="+mn-ea"/>
                          <a:cs typeface="+mn-cs"/>
                        </a:rPr>
                        <a:t>Arnie Greenland</a:t>
                      </a:r>
                      <a:r>
                        <a:rPr lang="en-US" sz="1600" i="1" kern="1200" dirty="0" smtClean="0">
                          <a:solidFill>
                            <a:schemeClr val="tx1"/>
                          </a:solidFill>
                          <a:effectLst/>
                          <a:latin typeface="+mn-lt"/>
                          <a:ea typeface="+mn-ea"/>
                          <a:cs typeface="+mn-cs"/>
                        </a:rPr>
                        <a:t> </a:t>
                      </a:r>
                    </a:p>
                    <a:p>
                      <a:pPr marL="0" marR="0" indent="0" algn="l" defTabSz="1149492" rtl="0" eaLnBrk="1" fontAlgn="auto" latinLnBrk="0" hangingPunct="1">
                        <a:lnSpc>
                          <a:spcPct val="100000"/>
                        </a:lnSpc>
                        <a:spcBef>
                          <a:spcPts val="0"/>
                        </a:spcBef>
                        <a:spcAft>
                          <a:spcPts val="0"/>
                        </a:spcAft>
                        <a:buClrTx/>
                        <a:buSzTx/>
                        <a:buFontTx/>
                        <a:buNone/>
                        <a:tabLst/>
                        <a:defRPr/>
                      </a:pPr>
                      <a:r>
                        <a:rPr lang="en-US" sz="1600" i="1" kern="1200" dirty="0" smtClean="0">
                          <a:solidFill>
                            <a:schemeClr val="tx1"/>
                          </a:solidFill>
                          <a:effectLst/>
                          <a:latin typeface="+mn-lt"/>
                          <a:ea typeface="+mn-ea"/>
                          <a:cs typeface="+mn-cs"/>
                        </a:rPr>
                        <a:t>University of Maryland</a:t>
                      </a:r>
                      <a:endParaRPr lang="en-US" sz="1600" i="1" dirty="0" smtClean="0">
                        <a:latin typeface="+mn-lt"/>
                      </a:endParaRPr>
                    </a:p>
                  </a:txBody>
                  <a:tcPr marL="65314" marR="65314" marT="32148" marB="3214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31303893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1295400" y="1828800"/>
            <a:ext cx="7772400" cy="1828800"/>
          </a:xfrm>
        </p:spPr>
        <p:txBody>
          <a:bodyPr/>
          <a:lstStyle/>
          <a:p>
            <a:pPr algn="r"/>
            <a:r>
              <a:rPr lang="en-US" altLang="en-US" sz="3400" b="1" dirty="0"/>
              <a:t>Estimating and Using</a:t>
            </a:r>
            <a:br>
              <a:rPr lang="en-US" altLang="en-US" sz="3400" b="1" dirty="0"/>
            </a:br>
            <a:r>
              <a:rPr lang="en-US" altLang="en-US" sz="3400" b="1" dirty="0"/>
              <a:t>Marginal Revenue/Cost Functions</a:t>
            </a:r>
            <a:br>
              <a:rPr lang="en-US" altLang="en-US" sz="3400" b="1" dirty="0"/>
            </a:br>
            <a:r>
              <a:rPr lang="en-US" altLang="en-US" sz="3400" b="1" dirty="0"/>
              <a:t>for Correspondence Audits</a:t>
            </a:r>
            <a:endParaRPr lang="en-US" altLang="en-US" sz="3400" dirty="0"/>
          </a:p>
        </p:txBody>
      </p:sp>
      <p:sp>
        <p:nvSpPr>
          <p:cNvPr id="4099" name="Subtitle 2"/>
          <p:cNvSpPr>
            <a:spLocks noGrp="1"/>
          </p:cNvSpPr>
          <p:nvPr>
            <p:ph type="subTitle" idx="1"/>
          </p:nvPr>
        </p:nvSpPr>
        <p:spPr>
          <a:xfrm>
            <a:off x="5360988" y="3771900"/>
            <a:ext cx="3706812" cy="1314450"/>
          </a:xfrm>
        </p:spPr>
        <p:txBody>
          <a:bodyPr/>
          <a:lstStyle/>
          <a:p>
            <a:pPr algn="r"/>
            <a:r>
              <a:rPr lang="en-US" altLang="en-US" b="1" dirty="0" smtClean="0">
                <a:solidFill>
                  <a:schemeClr val="bg1"/>
                </a:solidFill>
              </a:rPr>
              <a:t>Alan Plumley</a:t>
            </a:r>
            <a:endParaRPr lang="en-US" altLang="en-US" sz="3200" b="1" i="1" dirty="0">
              <a:solidFill>
                <a:schemeClr val="bg1"/>
              </a:solidFill>
            </a:endParaRPr>
          </a:p>
          <a:p>
            <a:pPr algn="r"/>
            <a:r>
              <a:rPr lang="en-US" altLang="en-US" sz="2000" b="1" dirty="0">
                <a:solidFill>
                  <a:schemeClr val="bg1"/>
                </a:solidFill>
              </a:rPr>
              <a:t>18 June 2015</a:t>
            </a:r>
          </a:p>
        </p:txBody>
      </p:sp>
      <p:sp>
        <p:nvSpPr>
          <p:cNvPr id="9" name="Right Triangle 8"/>
          <p:cNvSpPr/>
          <p:nvPr/>
        </p:nvSpPr>
        <p:spPr>
          <a:xfrm rot="5400000">
            <a:off x="3040112" y="-3080610"/>
            <a:ext cx="2943128" cy="9080735"/>
          </a:xfrm>
          <a:custGeom>
            <a:avLst/>
            <a:gdLst>
              <a:gd name="connsiteX0" fmla="*/ 0 w 4297680"/>
              <a:gd name="connsiteY0" fmla="*/ 13074968 h 13074968"/>
              <a:gd name="connsiteX1" fmla="*/ 0 w 4297680"/>
              <a:gd name="connsiteY1" fmla="*/ 0 h 13074968"/>
              <a:gd name="connsiteX2" fmla="*/ 4297680 w 4297680"/>
              <a:gd name="connsiteY2" fmla="*/ 13074968 h 13074968"/>
              <a:gd name="connsiteX3" fmla="*/ 0 w 4297680"/>
              <a:gd name="connsiteY3" fmla="*/ 13074968 h 13074968"/>
              <a:gd name="connsiteX0" fmla="*/ 2112580 w 4297680"/>
              <a:gd name="connsiteY0" fmla="*/ 13106499 h 13106499"/>
              <a:gd name="connsiteX1" fmla="*/ 0 w 4297680"/>
              <a:gd name="connsiteY1" fmla="*/ 0 h 13106499"/>
              <a:gd name="connsiteX2" fmla="*/ 4297680 w 4297680"/>
              <a:gd name="connsiteY2" fmla="*/ 13074968 h 13106499"/>
              <a:gd name="connsiteX3" fmla="*/ 2112580 w 4297680"/>
              <a:gd name="connsiteY3" fmla="*/ 13106499 h 13106499"/>
              <a:gd name="connsiteX0" fmla="*/ 2452875 w 4297680"/>
              <a:gd name="connsiteY0" fmla="*/ 13120462 h 13120462"/>
              <a:gd name="connsiteX1" fmla="*/ 0 w 4297680"/>
              <a:gd name="connsiteY1" fmla="*/ 0 h 13120462"/>
              <a:gd name="connsiteX2" fmla="*/ 4297680 w 4297680"/>
              <a:gd name="connsiteY2" fmla="*/ 13074968 h 13120462"/>
              <a:gd name="connsiteX3" fmla="*/ 2452875 w 4297680"/>
              <a:gd name="connsiteY3" fmla="*/ 13120462 h 13120462"/>
              <a:gd name="connsiteX0" fmla="*/ 2509591 w 4354396"/>
              <a:gd name="connsiteY0" fmla="*/ 13092538 h 13092538"/>
              <a:gd name="connsiteX1" fmla="*/ 0 w 4354396"/>
              <a:gd name="connsiteY1" fmla="*/ 0 h 13092538"/>
              <a:gd name="connsiteX2" fmla="*/ 4354396 w 4354396"/>
              <a:gd name="connsiteY2" fmla="*/ 13047044 h 13092538"/>
              <a:gd name="connsiteX3" fmla="*/ 2509591 w 4354396"/>
              <a:gd name="connsiteY3" fmla="*/ 13092538 h 13092538"/>
              <a:gd name="connsiteX0" fmla="*/ 2523770 w 4368575"/>
              <a:gd name="connsiteY0" fmla="*/ 13078577 h 13078577"/>
              <a:gd name="connsiteX1" fmla="*/ 0 w 4368575"/>
              <a:gd name="connsiteY1" fmla="*/ 0 h 13078577"/>
              <a:gd name="connsiteX2" fmla="*/ 4368575 w 4368575"/>
              <a:gd name="connsiteY2" fmla="*/ 13033083 h 13078577"/>
              <a:gd name="connsiteX3" fmla="*/ 2523770 w 4368575"/>
              <a:gd name="connsiteY3" fmla="*/ 13078577 h 13078577"/>
              <a:gd name="connsiteX0" fmla="*/ 2523770 w 4368575"/>
              <a:gd name="connsiteY0" fmla="*/ 13078577 h 13078577"/>
              <a:gd name="connsiteX1" fmla="*/ 0 w 4368575"/>
              <a:gd name="connsiteY1" fmla="*/ 0 h 13078577"/>
              <a:gd name="connsiteX2" fmla="*/ 4368575 w 4368575"/>
              <a:gd name="connsiteY2" fmla="*/ 13033083 h 13078577"/>
              <a:gd name="connsiteX3" fmla="*/ 2523770 w 4368575"/>
              <a:gd name="connsiteY3" fmla="*/ 13078577 h 13078577"/>
              <a:gd name="connsiteX0" fmla="*/ 2523770 w 4368575"/>
              <a:gd name="connsiteY0" fmla="*/ 13078577 h 13078577"/>
              <a:gd name="connsiteX1" fmla="*/ 0 w 4368575"/>
              <a:gd name="connsiteY1" fmla="*/ 0 h 13078577"/>
              <a:gd name="connsiteX2" fmla="*/ 4368575 w 4368575"/>
              <a:gd name="connsiteY2" fmla="*/ 13033083 h 13078577"/>
              <a:gd name="connsiteX3" fmla="*/ 2523770 w 4368575"/>
              <a:gd name="connsiteY3" fmla="*/ 13078577 h 13078577"/>
              <a:gd name="connsiteX0" fmla="*/ 2509592 w 4354397"/>
              <a:gd name="connsiteY0" fmla="*/ 13050650 h 13050650"/>
              <a:gd name="connsiteX1" fmla="*/ 0 w 4354397"/>
              <a:gd name="connsiteY1" fmla="*/ 0 h 13050650"/>
              <a:gd name="connsiteX2" fmla="*/ 4354397 w 4354397"/>
              <a:gd name="connsiteY2" fmla="*/ 13005156 h 13050650"/>
              <a:gd name="connsiteX3" fmla="*/ 2509592 w 4354397"/>
              <a:gd name="connsiteY3" fmla="*/ 13050650 h 13050650"/>
              <a:gd name="connsiteX0" fmla="*/ 2509595 w 4354397"/>
              <a:gd name="connsiteY0" fmla="*/ 13008759 h 13008759"/>
              <a:gd name="connsiteX1" fmla="*/ 0 w 4354397"/>
              <a:gd name="connsiteY1" fmla="*/ 0 h 13008759"/>
              <a:gd name="connsiteX2" fmla="*/ 4354397 w 4354397"/>
              <a:gd name="connsiteY2" fmla="*/ 13005156 h 13008759"/>
              <a:gd name="connsiteX3" fmla="*/ 2509595 w 4354397"/>
              <a:gd name="connsiteY3" fmla="*/ 13008759 h 13008759"/>
              <a:gd name="connsiteX0" fmla="*/ 2509595 w 4354397"/>
              <a:gd name="connsiteY0" fmla="*/ 13008761 h 13008761"/>
              <a:gd name="connsiteX1" fmla="*/ 0 w 4354397"/>
              <a:gd name="connsiteY1" fmla="*/ 0 h 13008761"/>
              <a:gd name="connsiteX2" fmla="*/ 4354397 w 4354397"/>
              <a:gd name="connsiteY2" fmla="*/ 13005158 h 13008761"/>
              <a:gd name="connsiteX3" fmla="*/ 2509595 w 4354397"/>
              <a:gd name="connsiteY3" fmla="*/ 13008761 h 13008761"/>
              <a:gd name="connsiteX0" fmla="*/ 2509595 w 4354397"/>
              <a:gd name="connsiteY0" fmla="*/ 13008761 h 13008761"/>
              <a:gd name="connsiteX1" fmla="*/ 0 w 4354397"/>
              <a:gd name="connsiteY1" fmla="*/ 0 h 13008761"/>
              <a:gd name="connsiteX2" fmla="*/ 4354397 w 4354397"/>
              <a:gd name="connsiteY2" fmla="*/ 13005158 h 13008761"/>
              <a:gd name="connsiteX3" fmla="*/ 2509595 w 4354397"/>
              <a:gd name="connsiteY3" fmla="*/ 13008761 h 13008761"/>
              <a:gd name="connsiteX0" fmla="*/ 2741288 w 4586090"/>
              <a:gd name="connsiteY0" fmla="*/ 13528249 h 13528249"/>
              <a:gd name="connsiteX1" fmla="*/ 822480 w 4586090"/>
              <a:gd name="connsiteY1" fmla="*/ 3644941 h 13528249"/>
              <a:gd name="connsiteX2" fmla="*/ 231693 w 4586090"/>
              <a:gd name="connsiteY2" fmla="*/ 519488 h 13528249"/>
              <a:gd name="connsiteX3" fmla="*/ 4586090 w 4586090"/>
              <a:gd name="connsiteY3" fmla="*/ 13524646 h 13528249"/>
              <a:gd name="connsiteX4" fmla="*/ 2741288 w 4586090"/>
              <a:gd name="connsiteY4" fmla="*/ 13528249 h 13528249"/>
              <a:gd name="connsiteX0" fmla="*/ 2741288 w 4586090"/>
              <a:gd name="connsiteY0" fmla="*/ 13528249 h 13528249"/>
              <a:gd name="connsiteX1" fmla="*/ 822480 w 4586090"/>
              <a:gd name="connsiteY1" fmla="*/ 3644941 h 13528249"/>
              <a:gd name="connsiteX2" fmla="*/ 231693 w 4586090"/>
              <a:gd name="connsiteY2" fmla="*/ 519488 h 13528249"/>
              <a:gd name="connsiteX3" fmla="*/ 4586090 w 4586090"/>
              <a:gd name="connsiteY3" fmla="*/ 13524646 h 13528249"/>
              <a:gd name="connsiteX4" fmla="*/ 2741288 w 4586090"/>
              <a:gd name="connsiteY4" fmla="*/ 13528249 h 13528249"/>
              <a:gd name="connsiteX0" fmla="*/ 2312026 w 4156828"/>
              <a:gd name="connsiteY0" fmla="*/ 12103842 h 12103842"/>
              <a:gd name="connsiteX1" fmla="*/ 393218 w 4156828"/>
              <a:gd name="connsiteY1" fmla="*/ 2220534 h 12103842"/>
              <a:gd name="connsiteX2" fmla="*/ 397945 w 4156828"/>
              <a:gd name="connsiteY2" fmla="*/ 868419 h 12103842"/>
              <a:gd name="connsiteX3" fmla="*/ 4156828 w 4156828"/>
              <a:gd name="connsiteY3" fmla="*/ 12100239 h 12103842"/>
              <a:gd name="connsiteX4" fmla="*/ 2312026 w 4156828"/>
              <a:gd name="connsiteY4" fmla="*/ 12103842 h 12103842"/>
              <a:gd name="connsiteX0" fmla="*/ 2098123 w 3942925"/>
              <a:gd name="connsiteY0" fmla="*/ 11235423 h 11235423"/>
              <a:gd name="connsiteX1" fmla="*/ 179315 w 3942925"/>
              <a:gd name="connsiteY1" fmla="*/ 1352115 h 11235423"/>
              <a:gd name="connsiteX2" fmla="*/ 184042 w 3942925"/>
              <a:gd name="connsiteY2" fmla="*/ 0 h 11235423"/>
              <a:gd name="connsiteX3" fmla="*/ 3942925 w 3942925"/>
              <a:gd name="connsiteY3" fmla="*/ 11231820 h 11235423"/>
              <a:gd name="connsiteX4" fmla="*/ 2098123 w 3942925"/>
              <a:gd name="connsiteY4" fmla="*/ 11235423 h 11235423"/>
              <a:gd name="connsiteX0" fmla="*/ 1919731 w 3764533"/>
              <a:gd name="connsiteY0" fmla="*/ 11235423 h 11235423"/>
              <a:gd name="connsiteX1" fmla="*/ 923 w 3764533"/>
              <a:gd name="connsiteY1" fmla="*/ 1352115 h 11235423"/>
              <a:gd name="connsiteX2" fmla="*/ 5650 w 3764533"/>
              <a:gd name="connsiteY2" fmla="*/ 0 h 11235423"/>
              <a:gd name="connsiteX3" fmla="*/ 3764533 w 3764533"/>
              <a:gd name="connsiteY3" fmla="*/ 11231820 h 11235423"/>
              <a:gd name="connsiteX4" fmla="*/ 1919731 w 3764533"/>
              <a:gd name="connsiteY4" fmla="*/ 11235423 h 11235423"/>
              <a:gd name="connsiteX0" fmla="*/ 1919731 w 3764533"/>
              <a:gd name="connsiteY0" fmla="*/ 11235423 h 11235423"/>
              <a:gd name="connsiteX1" fmla="*/ 923 w 3764533"/>
              <a:gd name="connsiteY1" fmla="*/ 1352115 h 11235423"/>
              <a:gd name="connsiteX2" fmla="*/ 5650 w 3764533"/>
              <a:gd name="connsiteY2" fmla="*/ 0 h 11235423"/>
              <a:gd name="connsiteX3" fmla="*/ 3764533 w 3764533"/>
              <a:gd name="connsiteY3" fmla="*/ 11231820 h 11235423"/>
              <a:gd name="connsiteX4" fmla="*/ 1919731 w 3764533"/>
              <a:gd name="connsiteY4" fmla="*/ 11235423 h 11235423"/>
              <a:gd name="connsiteX0" fmla="*/ 1919731 w 3721999"/>
              <a:gd name="connsiteY0" fmla="*/ 11235423 h 11235423"/>
              <a:gd name="connsiteX1" fmla="*/ 923 w 3721999"/>
              <a:gd name="connsiteY1" fmla="*/ 1352115 h 11235423"/>
              <a:gd name="connsiteX2" fmla="*/ 5650 w 3721999"/>
              <a:gd name="connsiteY2" fmla="*/ 0 h 11235423"/>
              <a:gd name="connsiteX3" fmla="*/ 3721999 w 3721999"/>
              <a:gd name="connsiteY3" fmla="*/ 11203893 h 11235423"/>
              <a:gd name="connsiteX4" fmla="*/ 1919731 w 3721999"/>
              <a:gd name="connsiteY4" fmla="*/ 11235423 h 11235423"/>
              <a:gd name="connsiteX0" fmla="*/ 1933913 w 3721999"/>
              <a:gd name="connsiteY0" fmla="*/ 11193533 h 11203893"/>
              <a:gd name="connsiteX1" fmla="*/ 923 w 3721999"/>
              <a:gd name="connsiteY1" fmla="*/ 1352115 h 11203893"/>
              <a:gd name="connsiteX2" fmla="*/ 5650 w 3721999"/>
              <a:gd name="connsiteY2" fmla="*/ 0 h 11203893"/>
              <a:gd name="connsiteX3" fmla="*/ 3721999 w 3721999"/>
              <a:gd name="connsiteY3" fmla="*/ 11203893 h 11203893"/>
              <a:gd name="connsiteX4" fmla="*/ 1933913 w 3721999"/>
              <a:gd name="connsiteY4" fmla="*/ 11193533 h 11203893"/>
              <a:gd name="connsiteX0" fmla="*/ 1962274 w 3721999"/>
              <a:gd name="connsiteY0" fmla="*/ 11207496 h 11207496"/>
              <a:gd name="connsiteX1" fmla="*/ 923 w 3721999"/>
              <a:gd name="connsiteY1" fmla="*/ 1352115 h 11207496"/>
              <a:gd name="connsiteX2" fmla="*/ 5650 w 3721999"/>
              <a:gd name="connsiteY2" fmla="*/ 0 h 11207496"/>
              <a:gd name="connsiteX3" fmla="*/ 3721999 w 3721999"/>
              <a:gd name="connsiteY3" fmla="*/ 11203893 h 11207496"/>
              <a:gd name="connsiteX4" fmla="*/ 1962274 w 3721999"/>
              <a:gd name="connsiteY4" fmla="*/ 11207496 h 11207496"/>
              <a:gd name="connsiteX0" fmla="*/ 1962274 w 3721999"/>
              <a:gd name="connsiteY0" fmla="*/ 11249388 h 11249388"/>
              <a:gd name="connsiteX1" fmla="*/ 923 w 3721999"/>
              <a:gd name="connsiteY1" fmla="*/ 1394007 h 11249388"/>
              <a:gd name="connsiteX2" fmla="*/ 5649 w 3721999"/>
              <a:gd name="connsiteY2" fmla="*/ 0 h 11249388"/>
              <a:gd name="connsiteX3" fmla="*/ 3721999 w 3721999"/>
              <a:gd name="connsiteY3" fmla="*/ 11245785 h 11249388"/>
              <a:gd name="connsiteX4" fmla="*/ 1962274 w 3721999"/>
              <a:gd name="connsiteY4" fmla="*/ 11249388 h 11249388"/>
              <a:gd name="connsiteX0" fmla="*/ 1962274 w 3764535"/>
              <a:gd name="connsiteY0" fmla="*/ 11249388 h 11259748"/>
              <a:gd name="connsiteX1" fmla="*/ 923 w 3764535"/>
              <a:gd name="connsiteY1" fmla="*/ 1394007 h 11259748"/>
              <a:gd name="connsiteX2" fmla="*/ 5649 w 3764535"/>
              <a:gd name="connsiteY2" fmla="*/ 0 h 11259748"/>
              <a:gd name="connsiteX3" fmla="*/ 3764535 w 3764535"/>
              <a:gd name="connsiteY3" fmla="*/ 11259748 h 11259748"/>
              <a:gd name="connsiteX4" fmla="*/ 1962274 w 3764535"/>
              <a:gd name="connsiteY4" fmla="*/ 11249388 h 112597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64535" h="11259748">
                <a:moveTo>
                  <a:pt x="1962274" y="11249388"/>
                </a:moveTo>
                <a:cubicBezTo>
                  <a:pt x="16367" y="1322535"/>
                  <a:pt x="8001" y="1397824"/>
                  <a:pt x="923" y="1394007"/>
                </a:cubicBezTo>
                <a:cubicBezTo>
                  <a:pt x="-6155" y="-760160"/>
                  <a:pt x="30611" y="2318958"/>
                  <a:pt x="5649" y="0"/>
                </a:cubicBezTo>
                <a:cubicBezTo>
                  <a:pt x="568570" y="1635483"/>
                  <a:pt x="2308343" y="6915387"/>
                  <a:pt x="3764535" y="11259748"/>
                </a:cubicBezTo>
                <a:lnTo>
                  <a:pt x="1962274" y="11249388"/>
                </a:lnTo>
                <a:close/>
              </a:path>
            </a:pathLst>
          </a:custGeom>
          <a:gradFill flip="none" rotWithShape="1">
            <a:gsLst>
              <a:gs pos="0">
                <a:schemeClr val="bg1"/>
              </a:gs>
              <a:gs pos="56000">
                <a:srgbClr val="0A128C"/>
              </a:gs>
            </a:gsLst>
            <a:lin ang="21000000" scaled="0"/>
            <a:tileRect/>
          </a:gra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81637" tIns="40819" rIns="81637" bIns="40819" anchor="ctr"/>
          <a:lstStyle/>
          <a:p>
            <a:pPr algn="ctr">
              <a:defRPr/>
            </a:pPr>
            <a:endParaRPr lang="en-US">
              <a:solidFill>
                <a:prstClr val="white"/>
              </a:solidFill>
            </a:endParaRPr>
          </a:p>
        </p:txBody>
      </p:sp>
      <p:sp>
        <p:nvSpPr>
          <p:cNvPr id="12" name="Oval 11"/>
          <p:cNvSpPr/>
          <p:nvPr/>
        </p:nvSpPr>
        <p:spPr>
          <a:xfrm>
            <a:off x="4333875" y="1485900"/>
            <a:ext cx="76200" cy="5715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lIns="81637" tIns="40819" rIns="81637" bIns="40819" anchor="ctr"/>
          <a:lstStyle/>
          <a:p>
            <a:pPr algn="ctr">
              <a:defRPr/>
            </a:pPr>
            <a:endParaRPr lang="en-US">
              <a:solidFill>
                <a:prstClr val="white"/>
              </a:solidFill>
            </a:endParaRPr>
          </a:p>
        </p:txBody>
      </p:sp>
      <p:pic>
        <p:nvPicPr>
          <p:cNvPr id="8" name="Picture 13" descr="R_Logo_Color.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857" y="-53577"/>
            <a:ext cx="4299857" cy="10184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304801" y="4128968"/>
            <a:ext cx="6629400" cy="881182"/>
          </a:xfrm>
          <a:prstGeom prst="rect">
            <a:avLst/>
          </a:prstGeom>
          <a:noFill/>
        </p:spPr>
        <p:txBody>
          <a:bodyPr wrap="square" lIns="64941" tIns="32470" rIns="64941" bIns="32470" rtlCol="0">
            <a:spAutoFit/>
          </a:bodyPr>
          <a:lstStyle/>
          <a:p>
            <a:pPr fontAlgn="base">
              <a:spcBef>
                <a:spcPct val="0"/>
              </a:spcBef>
              <a:spcAft>
                <a:spcPct val="0"/>
              </a:spcAft>
            </a:pPr>
            <a:r>
              <a:rPr lang="en-US" sz="1700" b="1" dirty="0">
                <a:solidFill>
                  <a:prstClr val="black"/>
                </a:solidFill>
                <a:latin typeface="Arial" charset="0"/>
                <a:cs typeface="Times New Roman" pitchFamily="18" charset="0"/>
              </a:rPr>
              <a:t>Team:</a:t>
            </a:r>
          </a:p>
          <a:p>
            <a:pPr fontAlgn="base">
              <a:spcBef>
                <a:spcPct val="0"/>
              </a:spcBef>
              <a:spcAft>
                <a:spcPct val="0"/>
              </a:spcAft>
            </a:pPr>
            <a:r>
              <a:rPr lang="en-US" b="1" dirty="0">
                <a:solidFill>
                  <a:prstClr val="black"/>
                </a:solidFill>
                <a:latin typeface="Arial" charset="0"/>
                <a:cs typeface="Times New Roman" pitchFamily="18" charset="0"/>
              </a:rPr>
              <a:t>Ron Hodge, Kyle Richison, and Getaneh Yismaw (RAS:R)</a:t>
            </a:r>
          </a:p>
          <a:p>
            <a:pPr fontAlgn="base">
              <a:spcBef>
                <a:spcPct val="0"/>
              </a:spcBef>
              <a:spcAft>
                <a:spcPct val="0"/>
              </a:spcAft>
            </a:pPr>
            <a:r>
              <a:rPr lang="en-US" b="1" dirty="0">
                <a:solidFill>
                  <a:prstClr val="black"/>
                </a:solidFill>
                <a:latin typeface="Arial" charset="0"/>
                <a:cs typeface="Times New Roman" pitchFamily="18" charset="0"/>
              </a:rPr>
              <a:t>Nicole </a:t>
            </a:r>
            <a:r>
              <a:rPr lang="en-US" b="1" dirty="0" err="1">
                <a:solidFill>
                  <a:prstClr val="black"/>
                </a:solidFill>
                <a:latin typeface="Arial" charset="0"/>
                <a:cs typeface="Times New Roman" pitchFamily="18" charset="0"/>
              </a:rPr>
              <a:t>Misek</a:t>
            </a:r>
            <a:r>
              <a:rPr lang="en-US" b="1" dirty="0">
                <a:solidFill>
                  <a:prstClr val="black"/>
                </a:solidFill>
                <a:latin typeface="Arial" charset="0"/>
                <a:cs typeface="Times New Roman" pitchFamily="18" charset="0"/>
              </a:rPr>
              <a:t>, Matt Olson, and Sanith Wijesinghe (MITRE)</a:t>
            </a:r>
          </a:p>
        </p:txBody>
      </p:sp>
    </p:spTree>
    <p:extLst>
      <p:ext uri="{BB962C8B-B14F-4D97-AF65-F5344CB8AC3E}">
        <p14:creationId xmlns:p14="http://schemas.microsoft.com/office/powerpoint/2010/main" val="24616516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800" b="1" dirty="0"/>
              <a:t>Government Accountability Office:</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232301"/>
            <a:ext cx="8305800" cy="35371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Content Placeholder 1"/>
          <p:cNvSpPr>
            <a:spLocks noGrp="1"/>
          </p:cNvSpPr>
          <p:nvPr>
            <p:ph idx="1"/>
          </p:nvPr>
        </p:nvSpPr>
        <p:spPr>
          <a:xfrm>
            <a:off x="304800" y="857251"/>
            <a:ext cx="8686800" cy="642938"/>
          </a:xfrm>
        </p:spPr>
        <p:txBody>
          <a:bodyPr/>
          <a:lstStyle/>
          <a:p>
            <a:pPr marL="0" indent="0" algn="ctr"/>
            <a:r>
              <a:rPr lang="en-US" sz="1700" dirty="0"/>
              <a:t>“IRS Could Significantly Increase Revenues by Better Targeting Enforcement Resources” </a:t>
            </a:r>
            <a:r>
              <a:rPr lang="en-US" sz="1300" dirty="0"/>
              <a:t>(December 2012)</a:t>
            </a:r>
          </a:p>
          <a:p>
            <a:pPr marL="0" indent="0"/>
            <a:endParaRPr lang="en-US" sz="1700" dirty="0"/>
          </a:p>
        </p:txBody>
      </p:sp>
      <p:sp>
        <p:nvSpPr>
          <p:cNvPr id="4" name="Slide Number Placeholder 3"/>
          <p:cNvSpPr>
            <a:spLocks noGrp="1"/>
          </p:cNvSpPr>
          <p:nvPr>
            <p:ph type="sldNum" sz="quarter" idx="11"/>
          </p:nvPr>
        </p:nvSpPr>
        <p:spPr/>
        <p:txBody>
          <a:bodyPr/>
          <a:lstStyle/>
          <a:p>
            <a:fld id="{F96B2266-F913-4660-8D08-EB91678F056D}" type="slidenum">
              <a:rPr lang="en-US" altLang="en-US" smtClean="0"/>
              <a:pPr/>
              <a:t>5</a:t>
            </a:fld>
            <a:endParaRPr lang="en-US" altLang="en-US"/>
          </a:p>
        </p:txBody>
      </p:sp>
      <p:sp>
        <p:nvSpPr>
          <p:cNvPr id="7" name="Footer Placeholder 1"/>
          <p:cNvSpPr txBox="1">
            <a:spLocks/>
          </p:cNvSpPr>
          <p:nvPr/>
        </p:nvSpPr>
        <p:spPr bwMode="auto">
          <a:xfrm>
            <a:off x="991054" y="4914681"/>
            <a:ext cx="6399893" cy="2288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1637" tIns="40819" rIns="81637" bIns="40819" numCol="1" anchor="t" anchorCtr="0" compatLnSpc="1">
            <a:prstTxWarp prst="textNoShape">
              <a:avLst/>
            </a:prstTxWarp>
          </a:bodyPr>
          <a:lstStyle>
            <a:defPPr>
              <a:defRPr lang="en-US"/>
            </a:defPPr>
            <a:lvl1pPr algn="l" rtl="0" fontAlgn="base">
              <a:spcBef>
                <a:spcPct val="0"/>
              </a:spcBef>
              <a:spcAft>
                <a:spcPct val="0"/>
              </a:spcAft>
              <a:defRPr sz="1800" kern="1200">
                <a:solidFill>
                  <a:schemeClr val="tx1"/>
                </a:solidFill>
                <a:latin typeface="Arial" charset="0"/>
                <a:ea typeface="+mn-ea"/>
                <a:cs typeface="+mn-cs"/>
              </a:defRPr>
            </a:lvl1pPr>
            <a:lvl2pPr marL="574746" algn="l" rtl="0" fontAlgn="base">
              <a:spcBef>
                <a:spcPct val="0"/>
              </a:spcBef>
              <a:spcAft>
                <a:spcPct val="0"/>
              </a:spcAft>
              <a:defRPr kern="1200">
                <a:solidFill>
                  <a:schemeClr val="tx1"/>
                </a:solidFill>
                <a:latin typeface="Arial" charset="0"/>
                <a:ea typeface="+mn-ea"/>
                <a:cs typeface="+mn-cs"/>
              </a:defRPr>
            </a:lvl2pPr>
            <a:lvl3pPr marL="1149492" algn="l" rtl="0" fontAlgn="base">
              <a:spcBef>
                <a:spcPct val="0"/>
              </a:spcBef>
              <a:spcAft>
                <a:spcPct val="0"/>
              </a:spcAft>
              <a:defRPr kern="1200">
                <a:solidFill>
                  <a:schemeClr val="tx1"/>
                </a:solidFill>
                <a:latin typeface="Arial" charset="0"/>
                <a:ea typeface="+mn-ea"/>
                <a:cs typeface="+mn-cs"/>
              </a:defRPr>
            </a:lvl3pPr>
            <a:lvl4pPr marL="1724238" algn="l" rtl="0" fontAlgn="base">
              <a:spcBef>
                <a:spcPct val="0"/>
              </a:spcBef>
              <a:spcAft>
                <a:spcPct val="0"/>
              </a:spcAft>
              <a:defRPr kern="1200">
                <a:solidFill>
                  <a:schemeClr val="tx1"/>
                </a:solidFill>
                <a:latin typeface="Arial" charset="0"/>
                <a:ea typeface="+mn-ea"/>
                <a:cs typeface="+mn-cs"/>
              </a:defRPr>
            </a:lvl4pPr>
            <a:lvl5pPr marL="2298984" algn="l" rtl="0" fontAlgn="base">
              <a:spcBef>
                <a:spcPct val="0"/>
              </a:spcBef>
              <a:spcAft>
                <a:spcPct val="0"/>
              </a:spcAft>
              <a:defRPr kern="1200">
                <a:solidFill>
                  <a:schemeClr val="tx1"/>
                </a:solidFill>
                <a:latin typeface="Arial" charset="0"/>
                <a:ea typeface="+mn-ea"/>
                <a:cs typeface="+mn-cs"/>
              </a:defRPr>
            </a:lvl5pPr>
            <a:lvl6pPr marL="2873731" algn="l" defTabSz="1149492" rtl="0" eaLnBrk="1" latinLnBrk="0" hangingPunct="1">
              <a:defRPr kern="1200">
                <a:solidFill>
                  <a:schemeClr val="tx1"/>
                </a:solidFill>
                <a:latin typeface="Arial" charset="0"/>
                <a:ea typeface="+mn-ea"/>
                <a:cs typeface="+mn-cs"/>
              </a:defRPr>
            </a:lvl6pPr>
            <a:lvl7pPr marL="3448477" algn="l" defTabSz="1149492" rtl="0" eaLnBrk="1" latinLnBrk="0" hangingPunct="1">
              <a:defRPr kern="1200">
                <a:solidFill>
                  <a:schemeClr val="tx1"/>
                </a:solidFill>
                <a:latin typeface="Arial" charset="0"/>
                <a:ea typeface="+mn-ea"/>
                <a:cs typeface="+mn-cs"/>
              </a:defRPr>
            </a:lvl7pPr>
            <a:lvl8pPr marL="4023223" algn="l" defTabSz="1149492" rtl="0" eaLnBrk="1" latinLnBrk="0" hangingPunct="1">
              <a:defRPr kern="1200">
                <a:solidFill>
                  <a:schemeClr val="tx1"/>
                </a:solidFill>
                <a:latin typeface="Arial" charset="0"/>
                <a:ea typeface="+mn-ea"/>
                <a:cs typeface="+mn-cs"/>
              </a:defRPr>
            </a:lvl8pPr>
            <a:lvl9pPr marL="4597969" algn="l" defTabSz="1149492" rtl="0" eaLnBrk="1" latinLnBrk="0" hangingPunct="1">
              <a:defRPr kern="1200">
                <a:solidFill>
                  <a:schemeClr val="tx1"/>
                </a:solidFill>
                <a:latin typeface="Arial" charset="0"/>
                <a:ea typeface="+mn-ea"/>
                <a:cs typeface="+mn-cs"/>
              </a:defRPr>
            </a:lvl9pPr>
          </a:lstStyle>
          <a:p>
            <a:r>
              <a:rPr lang="en-US" altLang="en-US" sz="900" b="1" cap="all" dirty="0">
                <a:solidFill>
                  <a:srgbClr val="009FDA"/>
                </a:solidFill>
              </a:rPr>
              <a:t>Estimating Marginal Revenue/Cost</a:t>
            </a:r>
          </a:p>
        </p:txBody>
      </p:sp>
    </p:spTree>
    <p:extLst>
      <p:ext uri="{BB962C8B-B14F-4D97-AF65-F5344CB8AC3E}">
        <p14:creationId xmlns:p14="http://schemas.microsoft.com/office/powerpoint/2010/main" val="59209901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a:t>Government Accountability Office:</a:t>
            </a:r>
          </a:p>
        </p:txBody>
      </p:sp>
      <p:sp>
        <p:nvSpPr>
          <p:cNvPr id="3" name="Content Placeholder 2"/>
          <p:cNvSpPr>
            <a:spLocks noGrp="1"/>
          </p:cNvSpPr>
          <p:nvPr>
            <p:ph idx="1"/>
          </p:nvPr>
        </p:nvSpPr>
        <p:spPr>
          <a:xfrm>
            <a:off x="381002" y="857250"/>
            <a:ext cx="8436429" cy="786426"/>
          </a:xfrm>
        </p:spPr>
        <p:txBody>
          <a:bodyPr/>
          <a:lstStyle/>
          <a:p>
            <a:pPr marL="0" indent="0"/>
            <a:r>
              <a:rPr lang="en-US" sz="1300" kern="1200" dirty="0">
                <a:solidFill>
                  <a:srgbClr val="002060"/>
                </a:solidFill>
              </a:rPr>
              <a:t>“A hypothetical shift of a small share of resources (about $124 million) from exams of tax returns in less productive groups… to exams in the more productive groups could have increased direct revenue by $1 billion…    (</a:t>
            </a:r>
            <a:r>
              <a:rPr lang="en-US" sz="1300" u="sng" kern="1200" dirty="0">
                <a:solidFill>
                  <a:srgbClr val="002060"/>
                </a:solidFill>
              </a:rPr>
              <a:t>as long as the average ratio of direct revenue to cost for each category of returns did not change</a:t>
            </a:r>
            <a:r>
              <a:rPr lang="en-US" sz="1300" kern="1200" dirty="0">
                <a:solidFill>
                  <a:srgbClr val="002060"/>
                </a:solidFill>
              </a:rPr>
              <a:t>).”</a:t>
            </a:r>
          </a:p>
        </p:txBody>
      </p:sp>
      <p:sp>
        <p:nvSpPr>
          <p:cNvPr id="27" name="Arc 10"/>
          <p:cNvSpPr>
            <a:spLocks/>
          </p:cNvSpPr>
          <p:nvPr/>
        </p:nvSpPr>
        <p:spPr bwMode="auto">
          <a:xfrm flipH="1">
            <a:off x="1058382" y="1863832"/>
            <a:ext cx="5418618" cy="3166111"/>
          </a:xfrm>
          <a:custGeom>
            <a:avLst/>
            <a:gdLst>
              <a:gd name="G0" fmla="+- 0 0 0"/>
              <a:gd name="G1" fmla="+- 20064 0 0"/>
              <a:gd name="G2" fmla="+- 21600 0 0"/>
              <a:gd name="T0" fmla="*/ 7999 w 21289"/>
              <a:gd name="T1" fmla="*/ 0 h 20064"/>
              <a:gd name="T2" fmla="*/ 21289 w 21289"/>
              <a:gd name="T3" fmla="*/ 16410 h 20064"/>
              <a:gd name="T4" fmla="*/ 0 w 21289"/>
              <a:gd name="T5" fmla="*/ 20064 h 20064"/>
            </a:gdLst>
            <a:ahLst/>
            <a:cxnLst>
              <a:cxn ang="0">
                <a:pos x="T0" y="T1"/>
              </a:cxn>
              <a:cxn ang="0">
                <a:pos x="T2" y="T3"/>
              </a:cxn>
              <a:cxn ang="0">
                <a:pos x="T4" y="T5"/>
              </a:cxn>
            </a:cxnLst>
            <a:rect l="0" t="0" r="r" b="b"/>
            <a:pathLst>
              <a:path w="21289" h="20064" fill="none" extrusionOk="0">
                <a:moveTo>
                  <a:pt x="7999" y="-1"/>
                </a:moveTo>
                <a:cubicBezTo>
                  <a:pt x="14983" y="2784"/>
                  <a:pt x="20016" y="8999"/>
                  <a:pt x="21288" y="16410"/>
                </a:cubicBezTo>
              </a:path>
              <a:path w="21289" h="20064" stroke="0" extrusionOk="0">
                <a:moveTo>
                  <a:pt x="7999" y="-1"/>
                </a:moveTo>
                <a:cubicBezTo>
                  <a:pt x="14983" y="2784"/>
                  <a:pt x="20016" y="8999"/>
                  <a:pt x="21288" y="16410"/>
                </a:cubicBezTo>
                <a:lnTo>
                  <a:pt x="0" y="20064"/>
                </a:lnTo>
                <a:close/>
              </a:path>
            </a:pathLst>
          </a:custGeom>
          <a:noFill/>
          <a:ln w="2857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1637" tIns="40819" rIns="81637" bIns="40819" anchor="ctr"/>
          <a:lstStyle/>
          <a:p>
            <a:pPr fontAlgn="base">
              <a:spcBef>
                <a:spcPct val="0"/>
              </a:spcBef>
              <a:spcAft>
                <a:spcPct val="0"/>
              </a:spcAft>
            </a:pPr>
            <a:endParaRPr lang="en-US">
              <a:solidFill>
                <a:srgbClr val="000000"/>
              </a:solidFill>
              <a:cs typeface="Times New Roman" pitchFamily="18" charset="0"/>
            </a:endParaRPr>
          </a:p>
        </p:txBody>
      </p:sp>
      <p:sp>
        <p:nvSpPr>
          <p:cNvPr id="28" name="Line 11"/>
          <p:cNvSpPr>
            <a:spLocks noChangeShapeType="1"/>
          </p:cNvSpPr>
          <p:nvPr/>
        </p:nvSpPr>
        <p:spPr bwMode="auto">
          <a:xfrm flipV="1">
            <a:off x="1088149" y="2220587"/>
            <a:ext cx="2303700" cy="2218051"/>
          </a:xfrm>
          <a:prstGeom prst="line">
            <a:avLst/>
          </a:prstGeom>
          <a:noFill/>
          <a:ln w="28575">
            <a:solidFill>
              <a:srgbClr val="0070C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637" tIns="40819" rIns="81637" bIns="40819"/>
          <a:lstStyle/>
          <a:p>
            <a:pPr fontAlgn="base">
              <a:spcBef>
                <a:spcPct val="0"/>
              </a:spcBef>
              <a:spcAft>
                <a:spcPct val="0"/>
              </a:spcAft>
            </a:pPr>
            <a:endParaRPr lang="en-US">
              <a:solidFill>
                <a:srgbClr val="000000"/>
              </a:solidFill>
              <a:cs typeface="Times New Roman" pitchFamily="18" charset="0"/>
            </a:endParaRPr>
          </a:p>
        </p:txBody>
      </p:sp>
      <p:sp>
        <p:nvSpPr>
          <p:cNvPr id="29" name="Line 12"/>
          <p:cNvSpPr>
            <a:spLocks noChangeShapeType="1"/>
          </p:cNvSpPr>
          <p:nvPr/>
        </p:nvSpPr>
        <p:spPr bwMode="auto">
          <a:xfrm flipV="1">
            <a:off x="2501872" y="1786427"/>
            <a:ext cx="1854774" cy="776760"/>
          </a:xfrm>
          <a:prstGeom prst="line">
            <a:avLst/>
          </a:prstGeom>
          <a:noFill/>
          <a:ln w="28575">
            <a:solidFill>
              <a:srgbClr val="D5060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637" tIns="40819" rIns="81637" bIns="40819"/>
          <a:lstStyle/>
          <a:p>
            <a:pPr fontAlgn="base">
              <a:spcBef>
                <a:spcPct val="0"/>
              </a:spcBef>
              <a:spcAft>
                <a:spcPct val="0"/>
              </a:spcAft>
            </a:pPr>
            <a:endParaRPr lang="en-US">
              <a:solidFill>
                <a:srgbClr val="000000"/>
              </a:solidFill>
              <a:cs typeface="Times New Roman" pitchFamily="18" charset="0"/>
            </a:endParaRPr>
          </a:p>
        </p:txBody>
      </p:sp>
      <p:sp>
        <p:nvSpPr>
          <p:cNvPr id="33" name="Text Box 15"/>
          <p:cNvSpPr txBox="1">
            <a:spLocks noChangeArrowheads="1"/>
          </p:cNvSpPr>
          <p:nvPr/>
        </p:nvSpPr>
        <p:spPr bwMode="auto">
          <a:xfrm>
            <a:off x="2074376" y="3579455"/>
            <a:ext cx="2726224" cy="821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81637" tIns="40819" rIns="81637" bIns="40819">
            <a:spAutoFit/>
          </a:bodyPr>
          <a:lstStyle/>
          <a:p>
            <a:pPr marL="604309" indent="-604309" fontAlgn="base">
              <a:spcBef>
                <a:spcPct val="50000"/>
              </a:spcBef>
              <a:spcAft>
                <a:spcPct val="0"/>
              </a:spcAft>
            </a:pPr>
            <a:r>
              <a:rPr lang="en-GB" altLang="en-US" sz="1600" dirty="0">
                <a:solidFill>
                  <a:srgbClr val="000000"/>
                </a:solidFill>
                <a:cs typeface="Times New Roman" pitchFamily="18" charset="0"/>
              </a:rPr>
              <a:t>Slope = </a:t>
            </a:r>
            <a:r>
              <a:rPr lang="en-GB" altLang="en-US" sz="1600" b="1" dirty="0">
                <a:solidFill>
                  <a:srgbClr val="009FDA"/>
                </a:solidFill>
                <a:cs typeface="+mj-cs"/>
              </a:rPr>
              <a:t>Average</a:t>
            </a:r>
            <a:r>
              <a:rPr lang="en-GB" altLang="en-US" sz="1600" dirty="0">
                <a:solidFill>
                  <a:srgbClr val="7030A0"/>
                </a:solidFill>
                <a:cs typeface="Times New Roman" pitchFamily="18" charset="0"/>
              </a:rPr>
              <a:t> </a:t>
            </a:r>
            <a:r>
              <a:rPr lang="en-GB" altLang="en-US" sz="1600" dirty="0">
                <a:solidFill>
                  <a:srgbClr val="000000"/>
                </a:solidFill>
                <a:cs typeface="Times New Roman" pitchFamily="18" charset="0"/>
              </a:rPr>
              <a:t>Revenue/Cost at Point A</a:t>
            </a:r>
            <a:endParaRPr lang="en-US" altLang="en-US" sz="1600" dirty="0">
              <a:solidFill>
                <a:srgbClr val="000000"/>
              </a:solidFill>
              <a:cs typeface="Times New Roman" pitchFamily="18" charset="0"/>
            </a:endParaRPr>
          </a:p>
        </p:txBody>
      </p:sp>
      <p:sp>
        <p:nvSpPr>
          <p:cNvPr id="34" name="Text Box 16"/>
          <p:cNvSpPr txBox="1">
            <a:spLocks noChangeArrowheads="1"/>
          </p:cNvSpPr>
          <p:nvPr/>
        </p:nvSpPr>
        <p:spPr bwMode="auto">
          <a:xfrm>
            <a:off x="1066800" y="1581154"/>
            <a:ext cx="2570262" cy="821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81637" tIns="40819" rIns="81637" bIns="40819">
            <a:spAutoFit/>
          </a:bodyPr>
          <a:lstStyle/>
          <a:p>
            <a:pPr marL="604309" indent="-604309" fontAlgn="base">
              <a:spcBef>
                <a:spcPct val="50000"/>
              </a:spcBef>
              <a:spcAft>
                <a:spcPct val="0"/>
              </a:spcAft>
            </a:pPr>
            <a:r>
              <a:rPr lang="en-GB" altLang="en-US" sz="1600" dirty="0">
                <a:solidFill>
                  <a:srgbClr val="000000"/>
                </a:solidFill>
                <a:cs typeface="Times New Roman" pitchFamily="18" charset="0"/>
              </a:rPr>
              <a:t>Slope = </a:t>
            </a:r>
            <a:r>
              <a:rPr lang="en-GB" altLang="en-US" sz="1600" b="1" dirty="0">
                <a:solidFill>
                  <a:srgbClr val="D50601"/>
                </a:solidFill>
                <a:cs typeface="Times New Roman" pitchFamily="18" charset="0"/>
              </a:rPr>
              <a:t>Marginal</a:t>
            </a:r>
            <a:r>
              <a:rPr lang="en-GB" altLang="en-US" sz="1600" dirty="0">
                <a:solidFill>
                  <a:srgbClr val="000000"/>
                </a:solidFill>
                <a:cs typeface="Times New Roman" pitchFamily="18" charset="0"/>
              </a:rPr>
              <a:t> Revenue/Cost at Point A</a:t>
            </a:r>
            <a:endParaRPr lang="en-US" altLang="en-US" sz="1600" dirty="0">
              <a:solidFill>
                <a:srgbClr val="000000"/>
              </a:solidFill>
              <a:cs typeface="Times New Roman" pitchFamily="18" charset="0"/>
            </a:endParaRPr>
          </a:p>
        </p:txBody>
      </p:sp>
      <p:sp>
        <p:nvSpPr>
          <p:cNvPr id="39" name="TextBox 38"/>
          <p:cNvSpPr txBox="1"/>
          <p:nvPr/>
        </p:nvSpPr>
        <p:spPr>
          <a:xfrm>
            <a:off x="5061866" y="1928813"/>
            <a:ext cx="3701143" cy="2614990"/>
          </a:xfrm>
          <a:prstGeom prst="rect">
            <a:avLst/>
          </a:prstGeom>
          <a:noFill/>
        </p:spPr>
        <p:txBody>
          <a:bodyPr wrap="square" lIns="64941" tIns="32470" rIns="64941" bIns="32470" rtlCol="0">
            <a:spAutoFit/>
          </a:bodyPr>
          <a:lstStyle/>
          <a:p>
            <a:pPr marL="125146" indent="-125146" fontAlgn="base">
              <a:spcBef>
                <a:spcPts val="852"/>
              </a:spcBef>
              <a:spcAft>
                <a:spcPct val="0"/>
              </a:spcAft>
              <a:buClr>
                <a:srgbClr val="0070C0"/>
              </a:buClr>
              <a:buFont typeface="Arial" panose="020B0604020202020204" pitchFamily="34" charset="0"/>
              <a:buChar char="•"/>
            </a:pPr>
            <a:r>
              <a:rPr lang="en-US" sz="1600" dirty="0">
                <a:solidFill>
                  <a:srgbClr val="000000"/>
                </a:solidFill>
                <a:cs typeface="Times New Roman" pitchFamily="18" charset="0"/>
              </a:rPr>
              <a:t>The average R/C is constant only if we select cases </a:t>
            </a:r>
            <a:r>
              <a:rPr lang="en-US" sz="1600" b="1" dirty="0">
                <a:solidFill>
                  <a:srgbClr val="0070C0"/>
                </a:solidFill>
                <a:cs typeface="Times New Roman" pitchFamily="18" charset="0"/>
              </a:rPr>
              <a:t>randomly</a:t>
            </a:r>
            <a:r>
              <a:rPr lang="en-US" sz="1600" dirty="0">
                <a:solidFill>
                  <a:srgbClr val="000000"/>
                </a:solidFill>
                <a:cs typeface="Times New Roman" pitchFamily="18" charset="0"/>
              </a:rPr>
              <a:t>.</a:t>
            </a:r>
          </a:p>
          <a:p>
            <a:pPr marL="125146" indent="-125146" fontAlgn="base">
              <a:spcBef>
                <a:spcPts val="1278"/>
              </a:spcBef>
              <a:spcAft>
                <a:spcPct val="0"/>
              </a:spcAft>
              <a:buClr>
                <a:srgbClr val="0070C0"/>
              </a:buClr>
              <a:buFont typeface="Arial" panose="020B0604020202020204" pitchFamily="34" charset="0"/>
              <a:buChar char="•"/>
            </a:pPr>
            <a:r>
              <a:rPr lang="en-US" sz="1600" dirty="0">
                <a:solidFill>
                  <a:srgbClr val="000000"/>
                </a:solidFill>
                <a:cs typeface="Times New Roman" pitchFamily="18" charset="0"/>
              </a:rPr>
              <a:t>If we’re successful in giving priority to the most cost-effective cases, then the average should </a:t>
            </a:r>
            <a:r>
              <a:rPr lang="en-US" sz="1600" b="1" dirty="0">
                <a:solidFill>
                  <a:srgbClr val="0070C0"/>
                </a:solidFill>
                <a:cs typeface="Times New Roman" pitchFamily="18" charset="0"/>
              </a:rPr>
              <a:t>decline</a:t>
            </a:r>
            <a:r>
              <a:rPr lang="en-US" sz="1600" dirty="0">
                <a:solidFill>
                  <a:srgbClr val="000000"/>
                </a:solidFill>
                <a:cs typeface="Times New Roman" pitchFamily="18" charset="0"/>
              </a:rPr>
              <a:t> as we increase the budget.</a:t>
            </a:r>
          </a:p>
          <a:p>
            <a:pPr marL="125146" indent="-125146" fontAlgn="base">
              <a:spcBef>
                <a:spcPts val="1278"/>
              </a:spcBef>
              <a:spcAft>
                <a:spcPct val="0"/>
              </a:spcAft>
              <a:buClr>
                <a:srgbClr val="0070C0"/>
              </a:buClr>
              <a:buFont typeface="Arial" panose="020B0604020202020204" pitchFamily="34" charset="0"/>
              <a:buChar char="•"/>
            </a:pPr>
            <a:r>
              <a:rPr lang="en-US" sz="1600" dirty="0">
                <a:solidFill>
                  <a:srgbClr val="000000"/>
                </a:solidFill>
                <a:cs typeface="Times New Roman" pitchFamily="18" charset="0"/>
              </a:rPr>
              <a:t>Making allocations based on average R/C </a:t>
            </a:r>
            <a:r>
              <a:rPr lang="en-US" sz="1600" b="1" dirty="0">
                <a:solidFill>
                  <a:srgbClr val="0070C0"/>
                </a:solidFill>
                <a:cs typeface="Times New Roman" pitchFamily="18" charset="0"/>
              </a:rPr>
              <a:t>overstates</a:t>
            </a:r>
            <a:r>
              <a:rPr lang="en-US" sz="1600" dirty="0">
                <a:solidFill>
                  <a:srgbClr val="000000"/>
                </a:solidFill>
                <a:cs typeface="Times New Roman" pitchFamily="18" charset="0"/>
              </a:rPr>
              <a:t> the impact of a change in budget.</a:t>
            </a:r>
          </a:p>
        </p:txBody>
      </p:sp>
      <p:grpSp>
        <p:nvGrpSpPr>
          <p:cNvPr id="7" name="Group 6"/>
          <p:cNvGrpSpPr/>
          <p:nvPr/>
        </p:nvGrpSpPr>
        <p:grpSpPr>
          <a:xfrm>
            <a:off x="603243" y="1623990"/>
            <a:ext cx="3914859" cy="3213007"/>
            <a:chOff x="844540" y="2309668"/>
            <a:chExt cx="5480802" cy="4569610"/>
          </a:xfrm>
        </p:grpSpPr>
        <p:sp>
          <p:nvSpPr>
            <p:cNvPr id="31" name="Oval 13"/>
            <p:cNvSpPr>
              <a:spLocks noChangeAspect="1" noChangeArrowheads="1"/>
            </p:cNvSpPr>
            <p:nvPr/>
          </p:nvSpPr>
          <p:spPr bwMode="auto">
            <a:xfrm>
              <a:off x="4774316" y="3085357"/>
              <a:ext cx="64320" cy="65037"/>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cs typeface="Times New Roman" pitchFamily="18" charset="0"/>
              </a:endParaRPr>
            </a:p>
          </p:txBody>
        </p:sp>
        <p:sp>
          <p:nvSpPr>
            <p:cNvPr id="32" name="Text Box 14"/>
            <p:cNvSpPr txBox="1">
              <a:spLocks noChangeArrowheads="1"/>
            </p:cNvSpPr>
            <p:nvPr/>
          </p:nvSpPr>
          <p:spPr bwMode="auto">
            <a:xfrm>
              <a:off x="4737562" y="3075558"/>
              <a:ext cx="441050" cy="525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GB" altLang="en-US" b="1" dirty="0">
                  <a:solidFill>
                    <a:srgbClr val="000000"/>
                  </a:solidFill>
                  <a:cs typeface="Times New Roman" pitchFamily="18" charset="0"/>
                </a:rPr>
                <a:t>A</a:t>
              </a:r>
              <a:endParaRPr lang="en-US" altLang="en-US" b="1" dirty="0">
                <a:solidFill>
                  <a:srgbClr val="000000"/>
                </a:solidFill>
                <a:cs typeface="Times New Roman" pitchFamily="18" charset="0"/>
              </a:endParaRPr>
            </a:p>
          </p:txBody>
        </p:sp>
        <p:grpSp>
          <p:nvGrpSpPr>
            <p:cNvPr id="38" name="Group 37"/>
            <p:cNvGrpSpPr/>
            <p:nvPr/>
          </p:nvGrpSpPr>
          <p:grpSpPr>
            <a:xfrm>
              <a:off x="844540" y="2309668"/>
              <a:ext cx="5480802" cy="4569610"/>
              <a:chOff x="844540" y="2309668"/>
              <a:chExt cx="5480802" cy="4569610"/>
            </a:xfrm>
          </p:grpSpPr>
          <p:grpSp>
            <p:nvGrpSpPr>
              <p:cNvPr id="22" name="Group 7"/>
              <p:cNvGrpSpPr>
                <a:grpSpLocks/>
              </p:cNvGrpSpPr>
              <p:nvPr/>
            </p:nvGrpSpPr>
            <p:grpSpPr bwMode="auto">
              <a:xfrm>
                <a:off x="1473789" y="2309668"/>
                <a:ext cx="4851553" cy="4032460"/>
                <a:chOff x="720" y="872"/>
                <a:chExt cx="4560" cy="2880"/>
              </a:xfrm>
            </p:grpSpPr>
            <p:sp>
              <p:nvSpPr>
                <p:cNvPr id="23" name="Line 5"/>
                <p:cNvSpPr>
                  <a:spLocks noChangeShapeType="1"/>
                </p:cNvSpPr>
                <p:nvPr/>
              </p:nvSpPr>
              <p:spPr bwMode="auto">
                <a:xfrm>
                  <a:off x="732" y="872"/>
                  <a:ext cx="0" cy="288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cs typeface="Times New Roman" pitchFamily="18" charset="0"/>
                  </a:endParaRPr>
                </a:p>
              </p:txBody>
            </p:sp>
            <p:sp>
              <p:nvSpPr>
                <p:cNvPr id="24" name="Line 6"/>
                <p:cNvSpPr>
                  <a:spLocks noChangeShapeType="1"/>
                </p:cNvSpPr>
                <p:nvPr/>
              </p:nvSpPr>
              <p:spPr bwMode="auto">
                <a:xfrm>
                  <a:off x="720" y="3744"/>
                  <a:ext cx="456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cs typeface="Times New Roman" pitchFamily="18" charset="0"/>
                  </a:endParaRPr>
                </a:p>
              </p:txBody>
            </p:sp>
          </p:grpSp>
          <p:sp>
            <p:nvSpPr>
              <p:cNvPr id="25" name="Text Box 8"/>
              <p:cNvSpPr txBox="1">
                <a:spLocks noChangeArrowheads="1"/>
              </p:cNvSpPr>
              <p:nvPr/>
            </p:nvSpPr>
            <p:spPr bwMode="auto">
              <a:xfrm rot="16200000">
                <a:off x="-830303" y="4044801"/>
                <a:ext cx="3878442" cy="5287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14949" tIns="57475" rIns="114949" bIns="57475">
                <a:spAutoFit/>
              </a:bodyPr>
              <a:lstStyle/>
              <a:p>
                <a:pPr algn="ctr" fontAlgn="base">
                  <a:spcBef>
                    <a:spcPct val="50000"/>
                  </a:spcBef>
                  <a:spcAft>
                    <a:spcPct val="0"/>
                  </a:spcAft>
                </a:pPr>
                <a:r>
                  <a:rPr lang="en-US" altLang="en-US" sz="1700" b="1" dirty="0">
                    <a:solidFill>
                      <a:srgbClr val="000000"/>
                    </a:solidFill>
                    <a:cs typeface="Times New Roman" pitchFamily="18" charset="0"/>
                  </a:rPr>
                  <a:t>Cumulative Revenue ($)</a:t>
                </a:r>
              </a:p>
            </p:txBody>
          </p:sp>
          <p:sp>
            <p:nvSpPr>
              <p:cNvPr id="26" name="Text Box 9"/>
              <p:cNvSpPr txBox="1">
                <a:spLocks noChangeArrowheads="1"/>
              </p:cNvSpPr>
              <p:nvPr/>
            </p:nvSpPr>
            <p:spPr bwMode="auto">
              <a:xfrm>
                <a:off x="1517894" y="6342129"/>
                <a:ext cx="4763343" cy="5371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14949" tIns="57475" rIns="114949" bIns="57475">
                <a:spAutoFit/>
              </a:bodyPr>
              <a:lstStyle/>
              <a:p>
                <a:pPr algn="ctr" fontAlgn="base">
                  <a:spcBef>
                    <a:spcPct val="50000"/>
                  </a:spcBef>
                  <a:spcAft>
                    <a:spcPct val="0"/>
                  </a:spcAft>
                </a:pPr>
                <a:r>
                  <a:rPr lang="en-US" altLang="en-US" sz="1700" b="1" dirty="0">
                    <a:solidFill>
                      <a:srgbClr val="000000"/>
                    </a:solidFill>
                    <a:cs typeface="Times New Roman" pitchFamily="18" charset="0"/>
                  </a:rPr>
                  <a:t>Cumulative Cost ($)</a:t>
                </a:r>
              </a:p>
            </p:txBody>
          </p:sp>
        </p:grpSp>
        <p:sp>
          <p:nvSpPr>
            <p:cNvPr id="40" name="TextBox 39"/>
            <p:cNvSpPr txBox="1"/>
            <p:nvPr/>
          </p:nvSpPr>
          <p:spPr>
            <a:xfrm>
              <a:off x="4572000" y="3429000"/>
              <a:ext cx="1442600" cy="525272"/>
            </a:xfrm>
            <a:prstGeom prst="rect">
              <a:avLst/>
            </a:prstGeom>
            <a:noFill/>
          </p:spPr>
          <p:txBody>
            <a:bodyPr wrap="square" rtlCol="0">
              <a:spAutoFit/>
            </a:bodyPr>
            <a:lstStyle/>
            <a:p>
              <a:pPr fontAlgn="base">
                <a:spcBef>
                  <a:spcPct val="0"/>
                </a:spcBef>
                <a:spcAft>
                  <a:spcPct val="0"/>
                </a:spcAft>
              </a:pPr>
              <a:r>
                <a:rPr lang="en-US" sz="900" dirty="0">
                  <a:solidFill>
                    <a:srgbClr val="000000"/>
                  </a:solidFill>
                  <a:cs typeface="Times New Roman" pitchFamily="18" charset="0"/>
                </a:rPr>
                <a:t>(e.g., last year’s overall result)</a:t>
              </a:r>
            </a:p>
          </p:txBody>
        </p:sp>
      </p:grpSp>
      <p:sp>
        <p:nvSpPr>
          <p:cNvPr id="4" name="Slide Number Placeholder 3"/>
          <p:cNvSpPr>
            <a:spLocks noGrp="1"/>
          </p:cNvSpPr>
          <p:nvPr>
            <p:ph type="sldNum" sz="quarter" idx="11"/>
          </p:nvPr>
        </p:nvSpPr>
        <p:spPr/>
        <p:txBody>
          <a:bodyPr/>
          <a:lstStyle/>
          <a:p>
            <a:fld id="{F96B2266-F913-4660-8D08-EB91678F056D}" type="slidenum">
              <a:rPr lang="en-US" altLang="en-US" smtClean="0"/>
              <a:pPr/>
              <a:t>6</a:t>
            </a:fld>
            <a:endParaRPr lang="en-US" altLang="en-US"/>
          </a:p>
        </p:txBody>
      </p:sp>
      <p:sp>
        <p:nvSpPr>
          <p:cNvPr id="30" name="Footer Placeholder 1"/>
          <p:cNvSpPr txBox="1">
            <a:spLocks/>
          </p:cNvSpPr>
          <p:nvPr/>
        </p:nvSpPr>
        <p:spPr bwMode="auto">
          <a:xfrm>
            <a:off x="991054" y="4914681"/>
            <a:ext cx="6399893" cy="2288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1637" tIns="40819" rIns="81637" bIns="40819" numCol="1" anchor="t" anchorCtr="0" compatLnSpc="1">
            <a:prstTxWarp prst="textNoShape">
              <a:avLst/>
            </a:prstTxWarp>
          </a:bodyPr>
          <a:lstStyle>
            <a:defPPr>
              <a:defRPr lang="en-US"/>
            </a:defPPr>
            <a:lvl1pPr algn="l" rtl="0" fontAlgn="base">
              <a:spcBef>
                <a:spcPct val="0"/>
              </a:spcBef>
              <a:spcAft>
                <a:spcPct val="0"/>
              </a:spcAft>
              <a:defRPr sz="1800" kern="1200">
                <a:solidFill>
                  <a:schemeClr val="tx1"/>
                </a:solidFill>
                <a:latin typeface="Arial" charset="0"/>
                <a:ea typeface="+mn-ea"/>
                <a:cs typeface="+mn-cs"/>
              </a:defRPr>
            </a:lvl1pPr>
            <a:lvl2pPr marL="574746" algn="l" rtl="0" fontAlgn="base">
              <a:spcBef>
                <a:spcPct val="0"/>
              </a:spcBef>
              <a:spcAft>
                <a:spcPct val="0"/>
              </a:spcAft>
              <a:defRPr kern="1200">
                <a:solidFill>
                  <a:schemeClr val="tx1"/>
                </a:solidFill>
                <a:latin typeface="Arial" charset="0"/>
                <a:ea typeface="+mn-ea"/>
                <a:cs typeface="+mn-cs"/>
              </a:defRPr>
            </a:lvl2pPr>
            <a:lvl3pPr marL="1149492" algn="l" rtl="0" fontAlgn="base">
              <a:spcBef>
                <a:spcPct val="0"/>
              </a:spcBef>
              <a:spcAft>
                <a:spcPct val="0"/>
              </a:spcAft>
              <a:defRPr kern="1200">
                <a:solidFill>
                  <a:schemeClr val="tx1"/>
                </a:solidFill>
                <a:latin typeface="Arial" charset="0"/>
                <a:ea typeface="+mn-ea"/>
                <a:cs typeface="+mn-cs"/>
              </a:defRPr>
            </a:lvl3pPr>
            <a:lvl4pPr marL="1724238" algn="l" rtl="0" fontAlgn="base">
              <a:spcBef>
                <a:spcPct val="0"/>
              </a:spcBef>
              <a:spcAft>
                <a:spcPct val="0"/>
              </a:spcAft>
              <a:defRPr kern="1200">
                <a:solidFill>
                  <a:schemeClr val="tx1"/>
                </a:solidFill>
                <a:latin typeface="Arial" charset="0"/>
                <a:ea typeface="+mn-ea"/>
                <a:cs typeface="+mn-cs"/>
              </a:defRPr>
            </a:lvl4pPr>
            <a:lvl5pPr marL="2298984" algn="l" rtl="0" fontAlgn="base">
              <a:spcBef>
                <a:spcPct val="0"/>
              </a:spcBef>
              <a:spcAft>
                <a:spcPct val="0"/>
              </a:spcAft>
              <a:defRPr kern="1200">
                <a:solidFill>
                  <a:schemeClr val="tx1"/>
                </a:solidFill>
                <a:latin typeface="Arial" charset="0"/>
                <a:ea typeface="+mn-ea"/>
                <a:cs typeface="+mn-cs"/>
              </a:defRPr>
            </a:lvl5pPr>
            <a:lvl6pPr marL="2873731" algn="l" defTabSz="1149492" rtl="0" eaLnBrk="1" latinLnBrk="0" hangingPunct="1">
              <a:defRPr kern="1200">
                <a:solidFill>
                  <a:schemeClr val="tx1"/>
                </a:solidFill>
                <a:latin typeface="Arial" charset="0"/>
                <a:ea typeface="+mn-ea"/>
                <a:cs typeface="+mn-cs"/>
              </a:defRPr>
            </a:lvl6pPr>
            <a:lvl7pPr marL="3448477" algn="l" defTabSz="1149492" rtl="0" eaLnBrk="1" latinLnBrk="0" hangingPunct="1">
              <a:defRPr kern="1200">
                <a:solidFill>
                  <a:schemeClr val="tx1"/>
                </a:solidFill>
                <a:latin typeface="Arial" charset="0"/>
                <a:ea typeface="+mn-ea"/>
                <a:cs typeface="+mn-cs"/>
              </a:defRPr>
            </a:lvl7pPr>
            <a:lvl8pPr marL="4023223" algn="l" defTabSz="1149492" rtl="0" eaLnBrk="1" latinLnBrk="0" hangingPunct="1">
              <a:defRPr kern="1200">
                <a:solidFill>
                  <a:schemeClr val="tx1"/>
                </a:solidFill>
                <a:latin typeface="Arial" charset="0"/>
                <a:ea typeface="+mn-ea"/>
                <a:cs typeface="+mn-cs"/>
              </a:defRPr>
            </a:lvl8pPr>
            <a:lvl9pPr marL="4597969" algn="l" defTabSz="1149492" rtl="0" eaLnBrk="1" latinLnBrk="0" hangingPunct="1">
              <a:defRPr kern="1200">
                <a:solidFill>
                  <a:schemeClr val="tx1"/>
                </a:solidFill>
                <a:latin typeface="Arial" charset="0"/>
                <a:ea typeface="+mn-ea"/>
                <a:cs typeface="+mn-cs"/>
              </a:defRPr>
            </a:lvl9pPr>
          </a:lstStyle>
          <a:p>
            <a:r>
              <a:rPr lang="en-US" altLang="en-US" sz="900" b="1" cap="all" dirty="0">
                <a:solidFill>
                  <a:srgbClr val="009FDA"/>
                </a:solidFill>
              </a:rPr>
              <a:t>Estimating Marginal Revenue/Cost</a:t>
            </a:r>
          </a:p>
        </p:txBody>
      </p:sp>
    </p:spTree>
    <p:extLst>
      <p:ext uri="{BB962C8B-B14F-4D97-AF65-F5344CB8AC3E}">
        <p14:creationId xmlns:p14="http://schemas.microsoft.com/office/powerpoint/2010/main" val="300817650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9">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9">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P spid="29" grpId="0" animBg="1"/>
      <p:bldP spid="33" grpId="0"/>
      <p:bldP spid="34" grpId="0"/>
      <p:bldP spid="3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316708"/>
            <a:ext cx="8229600" cy="594122"/>
          </a:xfrm>
        </p:spPr>
        <p:txBody>
          <a:bodyPr/>
          <a:lstStyle/>
          <a:p>
            <a:r>
              <a:rPr lang="en-US" altLang="en-US" sz="2800" b="1" dirty="0"/>
              <a:t>Is There Evidence of Marginality?</a:t>
            </a:r>
          </a:p>
        </p:txBody>
      </p:sp>
      <p:sp>
        <p:nvSpPr>
          <p:cNvPr id="5123" name="Rectangle 3"/>
          <p:cNvSpPr>
            <a:spLocks noGrp="1" noChangeArrowheads="1"/>
          </p:cNvSpPr>
          <p:nvPr>
            <p:ph idx="1"/>
          </p:nvPr>
        </p:nvSpPr>
        <p:spPr>
          <a:xfrm>
            <a:off x="457200" y="971550"/>
            <a:ext cx="8229600" cy="3771900"/>
          </a:xfrm>
        </p:spPr>
        <p:txBody>
          <a:bodyPr/>
          <a:lstStyle/>
          <a:p>
            <a:pPr marL="4510" indent="-4510"/>
            <a:r>
              <a:rPr lang="en-US" altLang="en-US" sz="2300" dirty="0"/>
              <a:t>That is, are the methods used to prioritize potential audit inventory </a:t>
            </a:r>
            <a:r>
              <a:rPr lang="en-US" altLang="en-US" sz="2300" b="1" dirty="0">
                <a:solidFill>
                  <a:srgbClr val="009FDA"/>
                </a:solidFill>
                <a:cs typeface="+mj-cs"/>
              </a:rPr>
              <a:t>better than random</a:t>
            </a:r>
            <a:r>
              <a:rPr lang="en-US" altLang="en-US" b="1" dirty="0">
                <a:solidFill>
                  <a:srgbClr val="009FDA"/>
                </a:solidFill>
                <a:cs typeface="+mj-cs"/>
              </a:rPr>
              <a:t> </a:t>
            </a:r>
            <a:r>
              <a:rPr lang="en-US" altLang="en-US" sz="2300" dirty="0"/>
              <a:t>selection?</a:t>
            </a:r>
          </a:p>
          <a:p>
            <a:pPr marL="248037" lvl="1" indent="-204067"/>
            <a:r>
              <a:rPr lang="en-US" altLang="en-US" sz="2000" dirty="0"/>
              <a:t>If we had to </a:t>
            </a:r>
            <a:r>
              <a:rPr lang="en-US" altLang="en-US" sz="2000" b="1" dirty="0">
                <a:solidFill>
                  <a:srgbClr val="009FDA"/>
                </a:solidFill>
                <a:cs typeface="+mj-cs"/>
              </a:rPr>
              <a:t>reduce</a:t>
            </a:r>
            <a:r>
              <a:rPr lang="en-US" altLang="en-US" sz="2000" dirty="0">
                <a:solidFill>
                  <a:srgbClr val="7030A0"/>
                </a:solidFill>
              </a:rPr>
              <a:t> </a:t>
            </a:r>
            <a:r>
              <a:rPr lang="en-US" altLang="en-US" sz="2000" dirty="0"/>
              <a:t>the number audited, would we tend to avoid the least cost-effective ones?</a:t>
            </a:r>
          </a:p>
          <a:p>
            <a:pPr marL="248037" lvl="1" indent="-204067"/>
            <a:r>
              <a:rPr lang="en-US" altLang="en-US" sz="2000" dirty="0"/>
              <a:t>If we were able to </a:t>
            </a:r>
            <a:r>
              <a:rPr lang="en-US" altLang="en-US" sz="2000" b="1" dirty="0">
                <a:solidFill>
                  <a:srgbClr val="009FDA"/>
                </a:solidFill>
                <a:cs typeface="+mj-cs"/>
              </a:rPr>
              <a:t>increase</a:t>
            </a:r>
            <a:r>
              <a:rPr lang="en-US" altLang="en-US" sz="2000" dirty="0">
                <a:solidFill>
                  <a:srgbClr val="7030A0"/>
                </a:solidFill>
              </a:rPr>
              <a:t> </a:t>
            </a:r>
            <a:r>
              <a:rPr lang="en-US" altLang="en-US" sz="2000" dirty="0"/>
              <a:t>the number audited, would the additional ones be less cost-effective than the ones already selected?</a:t>
            </a:r>
          </a:p>
          <a:p>
            <a:pPr marL="43970" lvl="1" indent="0">
              <a:spcBef>
                <a:spcPts val="2131"/>
              </a:spcBef>
              <a:buNone/>
            </a:pPr>
            <a:r>
              <a:rPr lang="en-US" altLang="en-US" sz="2300" b="1" dirty="0">
                <a:solidFill>
                  <a:srgbClr val="009FDA"/>
                </a:solidFill>
                <a:cs typeface="+mj-cs"/>
              </a:rPr>
              <a:t>Answer:  </a:t>
            </a:r>
            <a:r>
              <a:rPr lang="en-US" altLang="en-US" sz="2300" b="1" dirty="0"/>
              <a:t>YES, </a:t>
            </a:r>
            <a:r>
              <a:rPr lang="en-US" altLang="en-US" sz="2300" dirty="0"/>
              <a:t>there is evidence of marginality!</a:t>
            </a:r>
          </a:p>
        </p:txBody>
      </p:sp>
      <p:sp>
        <p:nvSpPr>
          <p:cNvPr id="3" name="Slide Number Placeholder 2"/>
          <p:cNvSpPr>
            <a:spLocks noGrp="1"/>
          </p:cNvSpPr>
          <p:nvPr>
            <p:ph type="sldNum" sz="quarter" idx="11"/>
          </p:nvPr>
        </p:nvSpPr>
        <p:spPr/>
        <p:txBody>
          <a:bodyPr/>
          <a:lstStyle/>
          <a:p>
            <a:fld id="{F96B2266-F913-4660-8D08-EB91678F056D}" type="slidenum">
              <a:rPr lang="en-US" altLang="en-US" smtClean="0"/>
              <a:pPr/>
              <a:t>7</a:t>
            </a:fld>
            <a:endParaRPr lang="en-US" altLang="en-US" dirty="0"/>
          </a:p>
        </p:txBody>
      </p:sp>
      <p:sp>
        <p:nvSpPr>
          <p:cNvPr id="6" name="Footer Placeholder 1"/>
          <p:cNvSpPr txBox="1">
            <a:spLocks/>
          </p:cNvSpPr>
          <p:nvPr/>
        </p:nvSpPr>
        <p:spPr bwMode="auto">
          <a:xfrm>
            <a:off x="991054" y="4914681"/>
            <a:ext cx="6399893" cy="2288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1637" tIns="40819" rIns="81637" bIns="40819" numCol="1" anchor="t" anchorCtr="0" compatLnSpc="1">
            <a:prstTxWarp prst="textNoShape">
              <a:avLst/>
            </a:prstTxWarp>
          </a:bodyPr>
          <a:lstStyle>
            <a:defPPr>
              <a:defRPr lang="en-US"/>
            </a:defPPr>
            <a:lvl1pPr algn="l" rtl="0" fontAlgn="base">
              <a:spcBef>
                <a:spcPct val="0"/>
              </a:spcBef>
              <a:spcAft>
                <a:spcPct val="0"/>
              </a:spcAft>
              <a:defRPr sz="1800" kern="1200">
                <a:solidFill>
                  <a:schemeClr val="tx1"/>
                </a:solidFill>
                <a:latin typeface="Arial" charset="0"/>
                <a:ea typeface="+mn-ea"/>
                <a:cs typeface="+mn-cs"/>
              </a:defRPr>
            </a:lvl1pPr>
            <a:lvl2pPr marL="574746" algn="l" rtl="0" fontAlgn="base">
              <a:spcBef>
                <a:spcPct val="0"/>
              </a:spcBef>
              <a:spcAft>
                <a:spcPct val="0"/>
              </a:spcAft>
              <a:defRPr kern="1200">
                <a:solidFill>
                  <a:schemeClr val="tx1"/>
                </a:solidFill>
                <a:latin typeface="Arial" charset="0"/>
                <a:ea typeface="+mn-ea"/>
                <a:cs typeface="+mn-cs"/>
              </a:defRPr>
            </a:lvl2pPr>
            <a:lvl3pPr marL="1149492" algn="l" rtl="0" fontAlgn="base">
              <a:spcBef>
                <a:spcPct val="0"/>
              </a:spcBef>
              <a:spcAft>
                <a:spcPct val="0"/>
              </a:spcAft>
              <a:defRPr kern="1200">
                <a:solidFill>
                  <a:schemeClr val="tx1"/>
                </a:solidFill>
                <a:latin typeface="Arial" charset="0"/>
                <a:ea typeface="+mn-ea"/>
                <a:cs typeface="+mn-cs"/>
              </a:defRPr>
            </a:lvl3pPr>
            <a:lvl4pPr marL="1724238" algn="l" rtl="0" fontAlgn="base">
              <a:spcBef>
                <a:spcPct val="0"/>
              </a:spcBef>
              <a:spcAft>
                <a:spcPct val="0"/>
              </a:spcAft>
              <a:defRPr kern="1200">
                <a:solidFill>
                  <a:schemeClr val="tx1"/>
                </a:solidFill>
                <a:latin typeface="Arial" charset="0"/>
                <a:ea typeface="+mn-ea"/>
                <a:cs typeface="+mn-cs"/>
              </a:defRPr>
            </a:lvl4pPr>
            <a:lvl5pPr marL="2298984" algn="l" rtl="0" fontAlgn="base">
              <a:spcBef>
                <a:spcPct val="0"/>
              </a:spcBef>
              <a:spcAft>
                <a:spcPct val="0"/>
              </a:spcAft>
              <a:defRPr kern="1200">
                <a:solidFill>
                  <a:schemeClr val="tx1"/>
                </a:solidFill>
                <a:latin typeface="Arial" charset="0"/>
                <a:ea typeface="+mn-ea"/>
                <a:cs typeface="+mn-cs"/>
              </a:defRPr>
            </a:lvl5pPr>
            <a:lvl6pPr marL="2873731" algn="l" defTabSz="1149492" rtl="0" eaLnBrk="1" latinLnBrk="0" hangingPunct="1">
              <a:defRPr kern="1200">
                <a:solidFill>
                  <a:schemeClr val="tx1"/>
                </a:solidFill>
                <a:latin typeface="Arial" charset="0"/>
                <a:ea typeface="+mn-ea"/>
                <a:cs typeface="+mn-cs"/>
              </a:defRPr>
            </a:lvl6pPr>
            <a:lvl7pPr marL="3448477" algn="l" defTabSz="1149492" rtl="0" eaLnBrk="1" latinLnBrk="0" hangingPunct="1">
              <a:defRPr kern="1200">
                <a:solidFill>
                  <a:schemeClr val="tx1"/>
                </a:solidFill>
                <a:latin typeface="Arial" charset="0"/>
                <a:ea typeface="+mn-ea"/>
                <a:cs typeface="+mn-cs"/>
              </a:defRPr>
            </a:lvl7pPr>
            <a:lvl8pPr marL="4023223" algn="l" defTabSz="1149492" rtl="0" eaLnBrk="1" latinLnBrk="0" hangingPunct="1">
              <a:defRPr kern="1200">
                <a:solidFill>
                  <a:schemeClr val="tx1"/>
                </a:solidFill>
                <a:latin typeface="Arial" charset="0"/>
                <a:ea typeface="+mn-ea"/>
                <a:cs typeface="+mn-cs"/>
              </a:defRPr>
            </a:lvl8pPr>
            <a:lvl9pPr marL="4597969" algn="l" defTabSz="1149492" rtl="0" eaLnBrk="1" latinLnBrk="0" hangingPunct="1">
              <a:defRPr kern="1200">
                <a:solidFill>
                  <a:schemeClr val="tx1"/>
                </a:solidFill>
                <a:latin typeface="Arial" charset="0"/>
                <a:ea typeface="+mn-ea"/>
                <a:cs typeface="+mn-cs"/>
              </a:defRPr>
            </a:lvl9pPr>
          </a:lstStyle>
          <a:p>
            <a:r>
              <a:rPr lang="en-US" altLang="en-US" sz="900" b="1" cap="all" dirty="0">
                <a:solidFill>
                  <a:srgbClr val="009FDA"/>
                </a:solidFill>
              </a:rPr>
              <a:t>Estimating Marginal Revenue/Cost</a:t>
            </a:r>
          </a:p>
        </p:txBody>
      </p:sp>
    </p:spTree>
    <p:extLst>
      <p:ext uri="{BB962C8B-B14F-4D97-AF65-F5344CB8AC3E}">
        <p14:creationId xmlns:p14="http://schemas.microsoft.com/office/powerpoint/2010/main" val="3629968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2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1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12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a:t>Current Research Project</a:t>
            </a:r>
          </a:p>
        </p:txBody>
      </p:sp>
      <p:sp>
        <p:nvSpPr>
          <p:cNvPr id="3" name="Content Placeholder 2"/>
          <p:cNvSpPr>
            <a:spLocks noGrp="1"/>
          </p:cNvSpPr>
          <p:nvPr>
            <p:ph idx="1"/>
          </p:nvPr>
        </p:nvSpPr>
        <p:spPr>
          <a:xfrm>
            <a:off x="304800" y="1017984"/>
            <a:ext cx="8686800" cy="3996270"/>
          </a:xfrm>
        </p:spPr>
        <p:txBody>
          <a:bodyPr bIns="0">
            <a:normAutofit/>
          </a:bodyPr>
          <a:lstStyle/>
          <a:p>
            <a:pPr>
              <a:spcBef>
                <a:spcPts val="1072"/>
              </a:spcBef>
            </a:pPr>
            <a:r>
              <a:rPr lang="en-US" sz="2300" dirty="0"/>
              <a:t>Focused on </a:t>
            </a:r>
            <a:r>
              <a:rPr lang="en-US" sz="2300" b="1" dirty="0">
                <a:solidFill>
                  <a:srgbClr val="009FDA"/>
                </a:solidFill>
                <a:cs typeface="+mj-cs"/>
              </a:rPr>
              <a:t>correspondence</a:t>
            </a:r>
            <a:r>
              <a:rPr lang="en-US" sz="2300" dirty="0">
                <a:solidFill>
                  <a:srgbClr val="7030A0"/>
                </a:solidFill>
              </a:rPr>
              <a:t> </a:t>
            </a:r>
            <a:r>
              <a:rPr lang="en-US" sz="2300" dirty="0"/>
              <a:t>(rather than face-to-face) audits</a:t>
            </a:r>
          </a:p>
          <a:p>
            <a:pPr marL="201813" indent="-201813">
              <a:spcBef>
                <a:spcPts val="1072"/>
              </a:spcBef>
              <a:buFont typeface="Arial" panose="020B0604020202020204" pitchFamily="34" charset="0"/>
              <a:buChar char="•"/>
            </a:pPr>
            <a:r>
              <a:rPr lang="en-US" dirty="0" smtClean="0"/>
              <a:t>Many categories of correspondence audits (</a:t>
            </a:r>
            <a:r>
              <a:rPr lang="en-US" b="1" dirty="0">
                <a:solidFill>
                  <a:srgbClr val="002060"/>
                </a:solidFill>
              </a:rPr>
              <a:t>“</a:t>
            </a:r>
            <a:r>
              <a:rPr lang="en-US" b="1" dirty="0">
                <a:solidFill>
                  <a:srgbClr val="009FDA"/>
                </a:solidFill>
                <a:cs typeface="+mj-cs"/>
              </a:rPr>
              <a:t>projects</a:t>
            </a:r>
            <a:r>
              <a:rPr lang="en-US" b="1" dirty="0" smtClean="0">
                <a:solidFill>
                  <a:srgbClr val="002060"/>
                </a:solidFill>
              </a:rPr>
              <a:t>”</a:t>
            </a:r>
            <a:r>
              <a:rPr lang="en-US" dirty="0" smtClean="0"/>
              <a:t>), d</a:t>
            </a:r>
            <a:r>
              <a:rPr lang="en-US" dirty="0"/>
              <a:t>efined by what tax return line item is being questioned</a:t>
            </a:r>
          </a:p>
          <a:p>
            <a:pPr marL="201813" indent="-201813">
              <a:spcBef>
                <a:spcPts val="1072"/>
              </a:spcBef>
              <a:buFont typeface="Arial" panose="020B0604020202020204" pitchFamily="34" charset="0"/>
              <a:buChar char="•"/>
            </a:pPr>
            <a:r>
              <a:rPr lang="en-US" dirty="0" smtClean="0"/>
              <a:t>Begin by trying to </a:t>
            </a:r>
            <a:r>
              <a:rPr lang="en-US" b="1" dirty="0">
                <a:solidFill>
                  <a:srgbClr val="009FDA"/>
                </a:solidFill>
                <a:cs typeface="+mj-cs"/>
              </a:rPr>
              <a:t>improve resource allocation </a:t>
            </a:r>
            <a:r>
              <a:rPr lang="en-US" dirty="0"/>
              <a:t>across the projects assuming </a:t>
            </a:r>
            <a:r>
              <a:rPr lang="en-US" dirty="0" smtClean="0"/>
              <a:t>no change to operational selection system</a:t>
            </a:r>
            <a:endParaRPr lang="en-US" dirty="0"/>
          </a:p>
        </p:txBody>
      </p:sp>
      <p:sp>
        <p:nvSpPr>
          <p:cNvPr id="4" name="Slide Number Placeholder 3"/>
          <p:cNvSpPr>
            <a:spLocks noGrp="1"/>
          </p:cNvSpPr>
          <p:nvPr>
            <p:ph type="sldNum" sz="quarter" idx="11"/>
          </p:nvPr>
        </p:nvSpPr>
        <p:spPr/>
        <p:txBody>
          <a:bodyPr/>
          <a:lstStyle/>
          <a:p>
            <a:fld id="{F96B2266-F913-4660-8D08-EB91678F056D}" type="slidenum">
              <a:rPr lang="en-US" altLang="en-US" smtClean="0"/>
              <a:pPr/>
              <a:t>8</a:t>
            </a:fld>
            <a:endParaRPr lang="en-US" altLang="en-US"/>
          </a:p>
        </p:txBody>
      </p:sp>
      <p:sp>
        <p:nvSpPr>
          <p:cNvPr id="7" name="Footer Placeholder 1"/>
          <p:cNvSpPr txBox="1">
            <a:spLocks/>
          </p:cNvSpPr>
          <p:nvPr/>
        </p:nvSpPr>
        <p:spPr bwMode="auto">
          <a:xfrm>
            <a:off x="991054" y="4914681"/>
            <a:ext cx="6399893" cy="2288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1637" tIns="40819" rIns="81637" bIns="40819" numCol="1" anchor="t" anchorCtr="0" compatLnSpc="1">
            <a:prstTxWarp prst="textNoShape">
              <a:avLst/>
            </a:prstTxWarp>
          </a:bodyPr>
          <a:lstStyle>
            <a:defPPr>
              <a:defRPr lang="en-US"/>
            </a:defPPr>
            <a:lvl1pPr algn="l" rtl="0" fontAlgn="base">
              <a:spcBef>
                <a:spcPct val="0"/>
              </a:spcBef>
              <a:spcAft>
                <a:spcPct val="0"/>
              </a:spcAft>
              <a:defRPr sz="1800" kern="1200">
                <a:solidFill>
                  <a:schemeClr val="tx1"/>
                </a:solidFill>
                <a:latin typeface="Arial" charset="0"/>
                <a:ea typeface="+mn-ea"/>
                <a:cs typeface="+mn-cs"/>
              </a:defRPr>
            </a:lvl1pPr>
            <a:lvl2pPr marL="574746" algn="l" rtl="0" fontAlgn="base">
              <a:spcBef>
                <a:spcPct val="0"/>
              </a:spcBef>
              <a:spcAft>
                <a:spcPct val="0"/>
              </a:spcAft>
              <a:defRPr kern="1200">
                <a:solidFill>
                  <a:schemeClr val="tx1"/>
                </a:solidFill>
                <a:latin typeface="Arial" charset="0"/>
                <a:ea typeface="+mn-ea"/>
                <a:cs typeface="+mn-cs"/>
              </a:defRPr>
            </a:lvl2pPr>
            <a:lvl3pPr marL="1149492" algn="l" rtl="0" fontAlgn="base">
              <a:spcBef>
                <a:spcPct val="0"/>
              </a:spcBef>
              <a:spcAft>
                <a:spcPct val="0"/>
              </a:spcAft>
              <a:defRPr kern="1200">
                <a:solidFill>
                  <a:schemeClr val="tx1"/>
                </a:solidFill>
                <a:latin typeface="Arial" charset="0"/>
                <a:ea typeface="+mn-ea"/>
                <a:cs typeface="+mn-cs"/>
              </a:defRPr>
            </a:lvl3pPr>
            <a:lvl4pPr marL="1724238" algn="l" rtl="0" fontAlgn="base">
              <a:spcBef>
                <a:spcPct val="0"/>
              </a:spcBef>
              <a:spcAft>
                <a:spcPct val="0"/>
              </a:spcAft>
              <a:defRPr kern="1200">
                <a:solidFill>
                  <a:schemeClr val="tx1"/>
                </a:solidFill>
                <a:latin typeface="Arial" charset="0"/>
                <a:ea typeface="+mn-ea"/>
                <a:cs typeface="+mn-cs"/>
              </a:defRPr>
            </a:lvl4pPr>
            <a:lvl5pPr marL="2298984" algn="l" rtl="0" fontAlgn="base">
              <a:spcBef>
                <a:spcPct val="0"/>
              </a:spcBef>
              <a:spcAft>
                <a:spcPct val="0"/>
              </a:spcAft>
              <a:defRPr kern="1200">
                <a:solidFill>
                  <a:schemeClr val="tx1"/>
                </a:solidFill>
                <a:latin typeface="Arial" charset="0"/>
                <a:ea typeface="+mn-ea"/>
                <a:cs typeface="+mn-cs"/>
              </a:defRPr>
            </a:lvl5pPr>
            <a:lvl6pPr marL="2873731" algn="l" defTabSz="1149492" rtl="0" eaLnBrk="1" latinLnBrk="0" hangingPunct="1">
              <a:defRPr kern="1200">
                <a:solidFill>
                  <a:schemeClr val="tx1"/>
                </a:solidFill>
                <a:latin typeface="Arial" charset="0"/>
                <a:ea typeface="+mn-ea"/>
                <a:cs typeface="+mn-cs"/>
              </a:defRPr>
            </a:lvl6pPr>
            <a:lvl7pPr marL="3448477" algn="l" defTabSz="1149492" rtl="0" eaLnBrk="1" latinLnBrk="0" hangingPunct="1">
              <a:defRPr kern="1200">
                <a:solidFill>
                  <a:schemeClr val="tx1"/>
                </a:solidFill>
                <a:latin typeface="Arial" charset="0"/>
                <a:ea typeface="+mn-ea"/>
                <a:cs typeface="+mn-cs"/>
              </a:defRPr>
            </a:lvl7pPr>
            <a:lvl8pPr marL="4023223" algn="l" defTabSz="1149492" rtl="0" eaLnBrk="1" latinLnBrk="0" hangingPunct="1">
              <a:defRPr kern="1200">
                <a:solidFill>
                  <a:schemeClr val="tx1"/>
                </a:solidFill>
                <a:latin typeface="Arial" charset="0"/>
                <a:ea typeface="+mn-ea"/>
                <a:cs typeface="+mn-cs"/>
              </a:defRPr>
            </a:lvl8pPr>
            <a:lvl9pPr marL="4597969" algn="l" defTabSz="1149492" rtl="0" eaLnBrk="1" latinLnBrk="0" hangingPunct="1">
              <a:defRPr kern="1200">
                <a:solidFill>
                  <a:schemeClr val="tx1"/>
                </a:solidFill>
                <a:latin typeface="Arial" charset="0"/>
                <a:ea typeface="+mn-ea"/>
                <a:cs typeface="+mn-cs"/>
              </a:defRPr>
            </a:lvl9pPr>
          </a:lstStyle>
          <a:p>
            <a:r>
              <a:rPr lang="en-US" altLang="en-US" sz="900" b="1" cap="all" dirty="0">
                <a:solidFill>
                  <a:srgbClr val="009FDA"/>
                </a:solidFill>
              </a:rPr>
              <a:t>Estimating Marginal Revenue/Cost</a:t>
            </a:r>
          </a:p>
        </p:txBody>
      </p:sp>
    </p:spTree>
    <p:extLst>
      <p:ext uri="{BB962C8B-B14F-4D97-AF65-F5344CB8AC3E}">
        <p14:creationId xmlns:p14="http://schemas.microsoft.com/office/powerpoint/2010/main" val="271041781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316708"/>
            <a:ext cx="8229600" cy="594122"/>
          </a:xfrm>
        </p:spPr>
        <p:txBody>
          <a:bodyPr/>
          <a:lstStyle/>
          <a:p>
            <a:r>
              <a:rPr lang="en-US" altLang="en-US" sz="2800" b="1" dirty="0"/>
              <a:t>Method</a:t>
            </a:r>
            <a:r>
              <a:rPr lang="en-US" altLang="en-US" sz="2800" dirty="0"/>
              <a:t> </a:t>
            </a:r>
            <a:r>
              <a:rPr lang="en-US" altLang="en-US" sz="2600" dirty="0"/>
              <a:t>(for a given project and tax year)</a:t>
            </a:r>
            <a:endParaRPr lang="en-US" altLang="en-US" sz="2600" b="1" dirty="0"/>
          </a:p>
        </p:txBody>
      </p:sp>
      <p:sp>
        <p:nvSpPr>
          <p:cNvPr id="6147" name="Rectangle 3"/>
          <p:cNvSpPr>
            <a:spLocks noGrp="1" noChangeArrowheads="1"/>
          </p:cNvSpPr>
          <p:nvPr>
            <p:ph idx="1"/>
          </p:nvPr>
        </p:nvSpPr>
        <p:spPr>
          <a:xfrm>
            <a:off x="457200" y="857254"/>
            <a:ext cx="8469086" cy="3911203"/>
          </a:xfrm>
        </p:spPr>
        <p:txBody>
          <a:bodyPr/>
          <a:lstStyle/>
          <a:p>
            <a:pPr marL="27059" lvl="1" indent="0">
              <a:lnSpc>
                <a:spcPct val="100000"/>
              </a:lnSpc>
              <a:spcBef>
                <a:spcPts val="426"/>
              </a:spcBef>
              <a:buNone/>
            </a:pPr>
            <a:r>
              <a:rPr lang="en-US" altLang="en-US" sz="2100" b="1" dirty="0"/>
              <a:t>Step 1:  </a:t>
            </a:r>
            <a:r>
              <a:rPr lang="en-US" altLang="en-US" sz="2100" dirty="0"/>
              <a:t>Identify for each closed audit:</a:t>
            </a:r>
          </a:p>
          <a:p>
            <a:pPr marL="570486" lvl="2" indent="-243528">
              <a:spcBef>
                <a:spcPts val="426"/>
              </a:spcBef>
              <a:buFont typeface="Wingdings" panose="05000000000000000000" pitchFamily="2" charset="2"/>
              <a:buChar char="§"/>
            </a:pPr>
            <a:r>
              <a:rPr lang="en-US" altLang="en-US" dirty="0"/>
              <a:t>The tax </a:t>
            </a:r>
            <a:r>
              <a:rPr lang="en-US" altLang="en-US" b="1" dirty="0">
                <a:solidFill>
                  <a:srgbClr val="009FDA"/>
                </a:solidFill>
                <a:cs typeface="+mj-cs"/>
              </a:rPr>
              <a:t>revenue</a:t>
            </a:r>
            <a:r>
              <a:rPr lang="en-US" altLang="en-US" dirty="0">
                <a:solidFill>
                  <a:srgbClr val="7030A0"/>
                </a:solidFill>
              </a:rPr>
              <a:t> </a:t>
            </a:r>
            <a:r>
              <a:rPr lang="en-US" altLang="en-US" dirty="0"/>
              <a:t>collected from the audit; </a:t>
            </a:r>
          </a:p>
          <a:p>
            <a:pPr marL="570486" lvl="2" indent="-243528">
              <a:spcBef>
                <a:spcPts val="426"/>
              </a:spcBef>
              <a:buFont typeface="Wingdings" panose="05000000000000000000" pitchFamily="2" charset="2"/>
              <a:buChar char="§"/>
            </a:pPr>
            <a:r>
              <a:rPr lang="en-US" altLang="en-US" dirty="0"/>
              <a:t>An estimate of the </a:t>
            </a:r>
            <a:r>
              <a:rPr lang="en-US" altLang="en-US" b="1" dirty="0">
                <a:solidFill>
                  <a:srgbClr val="009FDA"/>
                </a:solidFill>
                <a:cs typeface="+mj-cs"/>
              </a:rPr>
              <a:t>cost</a:t>
            </a:r>
            <a:r>
              <a:rPr lang="en-US" altLang="en-US" dirty="0">
                <a:solidFill>
                  <a:srgbClr val="7030A0"/>
                </a:solidFill>
              </a:rPr>
              <a:t> </a:t>
            </a:r>
            <a:r>
              <a:rPr lang="en-US" altLang="en-US" dirty="0"/>
              <a:t>to identify, assess, and collect that revenue (from time applied, series, grade, etc.); and</a:t>
            </a:r>
          </a:p>
          <a:p>
            <a:pPr marL="570486" lvl="2" indent="-243528">
              <a:spcBef>
                <a:spcPts val="426"/>
              </a:spcBef>
              <a:buFont typeface="Wingdings" panose="05000000000000000000" pitchFamily="2" charset="2"/>
              <a:buChar char="§"/>
            </a:pPr>
            <a:r>
              <a:rPr lang="en-US" altLang="en-US" dirty="0"/>
              <a:t>The value of the variable used operationally to assign </a:t>
            </a:r>
            <a:r>
              <a:rPr lang="en-US" altLang="en-US" b="1" dirty="0">
                <a:solidFill>
                  <a:srgbClr val="009FDA"/>
                </a:solidFill>
                <a:cs typeface="+mj-cs"/>
              </a:rPr>
              <a:t>priority</a:t>
            </a:r>
            <a:r>
              <a:rPr lang="en-US" altLang="en-US" b="1" dirty="0">
                <a:solidFill>
                  <a:schemeClr val="accent2"/>
                </a:solidFill>
              </a:rPr>
              <a:t> </a:t>
            </a:r>
            <a:r>
              <a:rPr lang="en-US" altLang="en-US" dirty="0"/>
              <a:t>to the audit.</a:t>
            </a:r>
          </a:p>
          <a:p>
            <a:pPr marL="0" lvl="1" indent="0">
              <a:lnSpc>
                <a:spcPct val="100000"/>
              </a:lnSpc>
              <a:spcBef>
                <a:spcPts val="852"/>
              </a:spcBef>
              <a:buNone/>
            </a:pPr>
            <a:r>
              <a:rPr lang="en-US" altLang="en-US" sz="2100" b="1" dirty="0"/>
              <a:t>Step 2: </a:t>
            </a:r>
            <a:r>
              <a:rPr lang="en-US" altLang="en-US" sz="2100" b="1" dirty="0">
                <a:solidFill>
                  <a:srgbClr val="009FDA"/>
                </a:solidFill>
                <a:cs typeface="+mj-cs"/>
              </a:rPr>
              <a:t>Sort</a:t>
            </a:r>
            <a:r>
              <a:rPr lang="en-US" altLang="en-US" sz="2100" dirty="0">
                <a:solidFill>
                  <a:srgbClr val="7030A0"/>
                </a:solidFill>
              </a:rPr>
              <a:t> </a:t>
            </a:r>
            <a:r>
              <a:rPr lang="en-US" altLang="en-US" sz="2100" dirty="0"/>
              <a:t>all closed audits in declining order of the prioritization variable.</a:t>
            </a:r>
          </a:p>
          <a:p>
            <a:pPr marL="0" lvl="1" indent="0">
              <a:lnSpc>
                <a:spcPct val="100000"/>
              </a:lnSpc>
              <a:spcBef>
                <a:spcPts val="852"/>
              </a:spcBef>
              <a:buNone/>
            </a:pPr>
            <a:r>
              <a:rPr lang="en-US" altLang="en-US" sz="2100" i="1" dirty="0"/>
              <a:t>When</a:t>
            </a:r>
            <a:r>
              <a:rPr lang="en-US" altLang="en-US" sz="2100" dirty="0"/>
              <a:t> a return was audited is generally not a proxy for priority.</a:t>
            </a:r>
          </a:p>
          <a:p>
            <a:pPr marL="0" lvl="1" indent="0">
              <a:lnSpc>
                <a:spcPct val="100000"/>
              </a:lnSpc>
              <a:spcBef>
                <a:spcPts val="852"/>
              </a:spcBef>
              <a:buNone/>
            </a:pPr>
            <a:r>
              <a:rPr lang="en-US" altLang="en-US" sz="2100" b="1" dirty="0"/>
              <a:t>Step 3: </a:t>
            </a:r>
            <a:r>
              <a:rPr lang="en-US" altLang="en-US" sz="2100" dirty="0"/>
              <a:t>Derive for each audit the </a:t>
            </a:r>
            <a:r>
              <a:rPr lang="en-US" altLang="en-US" sz="2100" b="1" dirty="0">
                <a:solidFill>
                  <a:srgbClr val="009FDA"/>
                </a:solidFill>
                <a:cs typeface="+mj-cs"/>
              </a:rPr>
              <a:t>cumulative revenue </a:t>
            </a:r>
            <a:r>
              <a:rPr lang="en-US" altLang="en-US" sz="2100" dirty="0"/>
              <a:t>and </a:t>
            </a:r>
            <a:r>
              <a:rPr lang="en-US" altLang="en-US" sz="2100" b="1" dirty="0">
                <a:solidFill>
                  <a:srgbClr val="009FDA"/>
                </a:solidFill>
                <a:cs typeface="+mj-cs"/>
              </a:rPr>
              <a:t>cumulative cost </a:t>
            </a:r>
            <a:r>
              <a:rPr lang="en-US" altLang="en-US" sz="2100" dirty="0"/>
              <a:t>of all returns audited having same or greater priority.</a:t>
            </a:r>
          </a:p>
          <a:p>
            <a:pPr marL="0" lvl="1" indent="0">
              <a:lnSpc>
                <a:spcPct val="100000"/>
              </a:lnSpc>
              <a:spcBef>
                <a:spcPts val="852"/>
              </a:spcBef>
              <a:buNone/>
            </a:pPr>
            <a:r>
              <a:rPr lang="en-US" altLang="en-US" sz="2100" b="1" dirty="0"/>
              <a:t>Step 4: </a:t>
            </a:r>
            <a:r>
              <a:rPr lang="en-US" altLang="en-US" sz="2100" b="1" dirty="0">
                <a:solidFill>
                  <a:srgbClr val="009FDA"/>
                </a:solidFill>
                <a:cs typeface="+mj-cs"/>
              </a:rPr>
              <a:t>Plot</a:t>
            </a:r>
            <a:r>
              <a:rPr lang="en-US" altLang="en-US" sz="2100" dirty="0">
                <a:solidFill>
                  <a:srgbClr val="7030A0"/>
                </a:solidFill>
              </a:rPr>
              <a:t> </a:t>
            </a:r>
            <a:r>
              <a:rPr lang="en-US" altLang="en-US" sz="2100" dirty="0"/>
              <a:t>cumulative revenue vs. cumulative cost.</a:t>
            </a:r>
          </a:p>
        </p:txBody>
      </p:sp>
      <p:sp>
        <p:nvSpPr>
          <p:cNvPr id="3" name="Slide Number Placeholder 2"/>
          <p:cNvSpPr>
            <a:spLocks noGrp="1"/>
          </p:cNvSpPr>
          <p:nvPr>
            <p:ph type="sldNum" sz="quarter" idx="11"/>
          </p:nvPr>
        </p:nvSpPr>
        <p:spPr/>
        <p:txBody>
          <a:bodyPr/>
          <a:lstStyle/>
          <a:p>
            <a:fld id="{F96B2266-F913-4660-8D08-EB91678F056D}" type="slidenum">
              <a:rPr lang="en-US" altLang="en-US" smtClean="0"/>
              <a:pPr/>
              <a:t>9</a:t>
            </a:fld>
            <a:endParaRPr lang="en-US" altLang="en-US"/>
          </a:p>
        </p:txBody>
      </p:sp>
      <p:sp>
        <p:nvSpPr>
          <p:cNvPr id="6" name="Footer Placeholder 1"/>
          <p:cNvSpPr txBox="1">
            <a:spLocks/>
          </p:cNvSpPr>
          <p:nvPr/>
        </p:nvSpPr>
        <p:spPr bwMode="auto">
          <a:xfrm>
            <a:off x="991054" y="4914681"/>
            <a:ext cx="6399893" cy="2288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1637" tIns="40819" rIns="81637" bIns="40819" numCol="1" anchor="t" anchorCtr="0" compatLnSpc="1">
            <a:prstTxWarp prst="textNoShape">
              <a:avLst/>
            </a:prstTxWarp>
          </a:bodyPr>
          <a:lstStyle>
            <a:defPPr>
              <a:defRPr lang="en-US"/>
            </a:defPPr>
            <a:lvl1pPr algn="l" rtl="0" fontAlgn="base">
              <a:spcBef>
                <a:spcPct val="0"/>
              </a:spcBef>
              <a:spcAft>
                <a:spcPct val="0"/>
              </a:spcAft>
              <a:defRPr sz="1800" kern="1200">
                <a:solidFill>
                  <a:schemeClr val="tx1"/>
                </a:solidFill>
                <a:latin typeface="Arial" charset="0"/>
                <a:ea typeface="+mn-ea"/>
                <a:cs typeface="+mn-cs"/>
              </a:defRPr>
            </a:lvl1pPr>
            <a:lvl2pPr marL="574746" algn="l" rtl="0" fontAlgn="base">
              <a:spcBef>
                <a:spcPct val="0"/>
              </a:spcBef>
              <a:spcAft>
                <a:spcPct val="0"/>
              </a:spcAft>
              <a:defRPr kern="1200">
                <a:solidFill>
                  <a:schemeClr val="tx1"/>
                </a:solidFill>
                <a:latin typeface="Arial" charset="0"/>
                <a:ea typeface="+mn-ea"/>
                <a:cs typeface="+mn-cs"/>
              </a:defRPr>
            </a:lvl2pPr>
            <a:lvl3pPr marL="1149492" algn="l" rtl="0" fontAlgn="base">
              <a:spcBef>
                <a:spcPct val="0"/>
              </a:spcBef>
              <a:spcAft>
                <a:spcPct val="0"/>
              </a:spcAft>
              <a:defRPr kern="1200">
                <a:solidFill>
                  <a:schemeClr val="tx1"/>
                </a:solidFill>
                <a:latin typeface="Arial" charset="0"/>
                <a:ea typeface="+mn-ea"/>
                <a:cs typeface="+mn-cs"/>
              </a:defRPr>
            </a:lvl3pPr>
            <a:lvl4pPr marL="1724238" algn="l" rtl="0" fontAlgn="base">
              <a:spcBef>
                <a:spcPct val="0"/>
              </a:spcBef>
              <a:spcAft>
                <a:spcPct val="0"/>
              </a:spcAft>
              <a:defRPr kern="1200">
                <a:solidFill>
                  <a:schemeClr val="tx1"/>
                </a:solidFill>
                <a:latin typeface="Arial" charset="0"/>
                <a:ea typeface="+mn-ea"/>
                <a:cs typeface="+mn-cs"/>
              </a:defRPr>
            </a:lvl4pPr>
            <a:lvl5pPr marL="2298984" algn="l" rtl="0" fontAlgn="base">
              <a:spcBef>
                <a:spcPct val="0"/>
              </a:spcBef>
              <a:spcAft>
                <a:spcPct val="0"/>
              </a:spcAft>
              <a:defRPr kern="1200">
                <a:solidFill>
                  <a:schemeClr val="tx1"/>
                </a:solidFill>
                <a:latin typeface="Arial" charset="0"/>
                <a:ea typeface="+mn-ea"/>
                <a:cs typeface="+mn-cs"/>
              </a:defRPr>
            </a:lvl5pPr>
            <a:lvl6pPr marL="2873731" algn="l" defTabSz="1149492" rtl="0" eaLnBrk="1" latinLnBrk="0" hangingPunct="1">
              <a:defRPr kern="1200">
                <a:solidFill>
                  <a:schemeClr val="tx1"/>
                </a:solidFill>
                <a:latin typeface="Arial" charset="0"/>
                <a:ea typeface="+mn-ea"/>
                <a:cs typeface="+mn-cs"/>
              </a:defRPr>
            </a:lvl6pPr>
            <a:lvl7pPr marL="3448477" algn="l" defTabSz="1149492" rtl="0" eaLnBrk="1" latinLnBrk="0" hangingPunct="1">
              <a:defRPr kern="1200">
                <a:solidFill>
                  <a:schemeClr val="tx1"/>
                </a:solidFill>
                <a:latin typeface="Arial" charset="0"/>
                <a:ea typeface="+mn-ea"/>
                <a:cs typeface="+mn-cs"/>
              </a:defRPr>
            </a:lvl7pPr>
            <a:lvl8pPr marL="4023223" algn="l" defTabSz="1149492" rtl="0" eaLnBrk="1" latinLnBrk="0" hangingPunct="1">
              <a:defRPr kern="1200">
                <a:solidFill>
                  <a:schemeClr val="tx1"/>
                </a:solidFill>
                <a:latin typeface="Arial" charset="0"/>
                <a:ea typeface="+mn-ea"/>
                <a:cs typeface="+mn-cs"/>
              </a:defRPr>
            </a:lvl8pPr>
            <a:lvl9pPr marL="4597969" algn="l" defTabSz="1149492" rtl="0" eaLnBrk="1" latinLnBrk="0" hangingPunct="1">
              <a:defRPr kern="1200">
                <a:solidFill>
                  <a:schemeClr val="tx1"/>
                </a:solidFill>
                <a:latin typeface="Arial" charset="0"/>
                <a:ea typeface="+mn-ea"/>
                <a:cs typeface="+mn-cs"/>
              </a:defRPr>
            </a:lvl9pPr>
          </a:lstStyle>
          <a:p>
            <a:r>
              <a:rPr lang="en-US" altLang="en-US" sz="900" b="1" cap="all" dirty="0">
                <a:solidFill>
                  <a:srgbClr val="009FDA"/>
                </a:solidFill>
              </a:rPr>
              <a:t>Estimating Marginal Revenue/Cost</a:t>
            </a:r>
          </a:p>
        </p:txBody>
      </p:sp>
    </p:spTree>
    <p:extLst>
      <p:ext uri="{BB962C8B-B14F-4D97-AF65-F5344CB8AC3E}">
        <p14:creationId xmlns:p14="http://schemas.microsoft.com/office/powerpoint/2010/main" val="375091910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14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14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147">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147">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147">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147">
                                            <p:txEl>
                                              <p:pRg st="6" end="6"/>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14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bldLvl="2"/>
    </p:bldLst>
  </p:timing>
</p:sld>
</file>

<file path=ppt/theme/theme1.xml><?xml version="1.0" encoding="utf-8"?>
<a:theme xmlns:a="http://schemas.openxmlformats.org/drawingml/2006/main" name="1_RAS_light">
  <a:themeElements>
    <a:clrScheme name="IRS Colors">
      <a:dk1>
        <a:srgbClr val="000000"/>
      </a:dk1>
      <a:lt1>
        <a:srgbClr val="FFFFFF"/>
      </a:lt1>
      <a:dk2>
        <a:srgbClr val="005293"/>
      </a:dk2>
      <a:lt2>
        <a:srgbClr val="FFF5C5"/>
      </a:lt2>
      <a:accent1>
        <a:srgbClr val="009FDA"/>
      </a:accent1>
      <a:accent2>
        <a:srgbClr val="CD202C"/>
      </a:accent2>
      <a:accent3>
        <a:srgbClr val="007934"/>
      </a:accent3>
      <a:accent4>
        <a:srgbClr val="FDC82F"/>
      </a:accent4>
      <a:accent5>
        <a:srgbClr val="FF7900"/>
      </a:accent5>
      <a:accent6>
        <a:srgbClr val="9D5324"/>
      </a:accent6>
      <a:hlink>
        <a:srgbClr val="0000FF"/>
      </a:hlink>
      <a:folHlink>
        <a:srgbClr val="800080"/>
      </a:folHlink>
    </a:clrScheme>
    <a:fontScheme name="1_RAS_ligh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_of_Research_OLS eCommerce 04 07 2014">
  <a:themeElements>
    <a:clrScheme name="Blank Presentation 2">
      <a:dk1>
        <a:srgbClr val="000000"/>
      </a:dk1>
      <a:lt1>
        <a:srgbClr val="FFFFFF"/>
      </a:lt1>
      <a:dk2>
        <a:srgbClr val="FFFFFF"/>
      </a:dk2>
      <a:lt2>
        <a:srgbClr val="808080"/>
      </a:lt2>
      <a:accent1>
        <a:srgbClr val="61913D"/>
      </a:accent1>
      <a:accent2>
        <a:srgbClr val="B5BA05"/>
      </a:accent2>
      <a:accent3>
        <a:srgbClr val="FFFFFF"/>
      </a:accent3>
      <a:accent4>
        <a:srgbClr val="000000"/>
      </a:accent4>
      <a:accent5>
        <a:srgbClr val="B7C7AF"/>
      </a:accent5>
      <a:accent6>
        <a:srgbClr val="A4A804"/>
      </a:accent6>
      <a:hlink>
        <a:srgbClr val="009FDA"/>
      </a:hlink>
      <a:folHlink>
        <a:srgbClr val="00599C"/>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30000">
            <a:ln>
              <a:noFill/>
            </a:ln>
            <a:solidFill>
              <a:srgbClr val="000000"/>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30000">
            <a:ln>
              <a:noFill/>
            </a:ln>
            <a:solidFill>
              <a:srgbClr val="000000"/>
            </a:solidFill>
            <a:effectLst/>
            <a:latin typeface="Arial" charset="0"/>
            <a:ea typeface="ＭＳ Ｐゴシック" charset="0"/>
            <a:cs typeface="ＭＳ Ｐゴシック" charset="0"/>
          </a:defRPr>
        </a:defPPr>
      </a:lstStyle>
    </a:lnDef>
  </a:objectDefaults>
  <a:extraClrSchemeLst>
    <a:extraClrScheme>
      <a:clrScheme name="Blank Presentation 1">
        <a:dk1>
          <a:srgbClr val="000000"/>
        </a:dk1>
        <a:lt1>
          <a:srgbClr val="FFFFFF"/>
        </a:lt1>
        <a:dk2>
          <a:srgbClr val="FFFFFF"/>
        </a:dk2>
        <a:lt2>
          <a:srgbClr val="808080"/>
        </a:lt2>
        <a:accent1>
          <a:srgbClr val="00599C"/>
        </a:accent1>
        <a:accent2>
          <a:srgbClr val="009FDA"/>
        </a:accent2>
        <a:accent3>
          <a:srgbClr val="FFFFFF"/>
        </a:accent3>
        <a:accent4>
          <a:srgbClr val="000000"/>
        </a:accent4>
        <a:accent5>
          <a:srgbClr val="AAB5CB"/>
        </a:accent5>
        <a:accent6>
          <a:srgbClr val="0090C5"/>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FFFFFF"/>
        </a:dk2>
        <a:lt2>
          <a:srgbClr val="808080"/>
        </a:lt2>
        <a:accent1>
          <a:srgbClr val="61913D"/>
        </a:accent1>
        <a:accent2>
          <a:srgbClr val="B5BA05"/>
        </a:accent2>
        <a:accent3>
          <a:srgbClr val="FFFFFF"/>
        </a:accent3>
        <a:accent4>
          <a:srgbClr val="000000"/>
        </a:accent4>
        <a:accent5>
          <a:srgbClr val="B7C7AF"/>
        </a:accent5>
        <a:accent6>
          <a:srgbClr val="A4A804"/>
        </a:accent6>
        <a:hlink>
          <a:srgbClr val="009FDA"/>
        </a:hlink>
        <a:folHlink>
          <a:srgbClr val="00599C"/>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FFFFFF"/>
        </a:dk2>
        <a:lt2>
          <a:srgbClr val="808080"/>
        </a:lt2>
        <a:accent1>
          <a:srgbClr val="D95900"/>
        </a:accent1>
        <a:accent2>
          <a:srgbClr val="FA9E0D"/>
        </a:accent2>
        <a:accent3>
          <a:srgbClr val="FFFFFF"/>
        </a:accent3>
        <a:accent4>
          <a:srgbClr val="000000"/>
        </a:accent4>
        <a:accent5>
          <a:srgbClr val="E9B5AA"/>
        </a:accent5>
        <a:accent6>
          <a:srgbClr val="E38F0B"/>
        </a:accent6>
        <a:hlink>
          <a:srgbClr val="009FDA"/>
        </a:hlink>
        <a:folHlink>
          <a:srgbClr val="00599C"/>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FFFFFF"/>
        </a:dk2>
        <a:lt2>
          <a:srgbClr val="808080"/>
        </a:lt2>
        <a:accent1>
          <a:srgbClr val="00828C"/>
        </a:accent1>
        <a:accent2>
          <a:srgbClr val="00B394"/>
        </a:accent2>
        <a:accent3>
          <a:srgbClr val="FFFFFF"/>
        </a:accent3>
        <a:accent4>
          <a:srgbClr val="000000"/>
        </a:accent4>
        <a:accent5>
          <a:srgbClr val="AAC1C5"/>
        </a:accent5>
        <a:accent6>
          <a:srgbClr val="00A286"/>
        </a:accent6>
        <a:hlink>
          <a:srgbClr val="009FDA"/>
        </a:hlink>
        <a:folHlink>
          <a:srgbClr val="00599C"/>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FFFFFF"/>
        </a:dk2>
        <a:lt2>
          <a:srgbClr val="808080"/>
        </a:lt2>
        <a:accent1>
          <a:srgbClr val="BA122B"/>
        </a:accent1>
        <a:accent2>
          <a:srgbClr val="EB2629"/>
        </a:accent2>
        <a:accent3>
          <a:srgbClr val="FFFFFF"/>
        </a:accent3>
        <a:accent4>
          <a:srgbClr val="000000"/>
        </a:accent4>
        <a:accent5>
          <a:srgbClr val="D9AAAC"/>
        </a:accent5>
        <a:accent6>
          <a:srgbClr val="D52124"/>
        </a:accent6>
        <a:hlink>
          <a:srgbClr val="009FDA"/>
        </a:hlink>
        <a:folHlink>
          <a:srgbClr val="00599C"/>
        </a:folHlink>
      </a:clrScheme>
      <a:clrMap bg1="lt1" tx1="dk1" bg2="lt2" tx2="dk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Blank Presentation 2">
    <a:dk1>
      <a:srgbClr val="000000"/>
    </a:dk1>
    <a:lt1>
      <a:srgbClr val="FFFFFF"/>
    </a:lt1>
    <a:dk2>
      <a:srgbClr val="FFFFFF"/>
    </a:dk2>
    <a:lt2>
      <a:srgbClr val="808080"/>
    </a:lt2>
    <a:accent1>
      <a:srgbClr val="61913D"/>
    </a:accent1>
    <a:accent2>
      <a:srgbClr val="B5BA05"/>
    </a:accent2>
    <a:accent3>
      <a:srgbClr val="FFFFFF"/>
    </a:accent3>
    <a:accent4>
      <a:srgbClr val="000000"/>
    </a:accent4>
    <a:accent5>
      <a:srgbClr val="B7C7AF"/>
    </a:accent5>
    <a:accent6>
      <a:srgbClr val="A4A804"/>
    </a:accent6>
    <a:hlink>
      <a:srgbClr val="009FDA"/>
    </a:hlink>
    <a:folHlink>
      <a:srgbClr val="00599C"/>
    </a:folHlink>
  </a:clrScheme>
</a:themeOverride>
</file>

<file path=ppt/theme/themeOverride2.xml><?xml version="1.0" encoding="utf-8"?>
<a:themeOverride xmlns:a="http://schemas.openxmlformats.org/drawingml/2006/main">
  <a:clrScheme name="Blank Presentation 2">
    <a:dk1>
      <a:srgbClr val="000000"/>
    </a:dk1>
    <a:lt1>
      <a:srgbClr val="FFFFFF"/>
    </a:lt1>
    <a:dk2>
      <a:srgbClr val="FFFFFF"/>
    </a:dk2>
    <a:lt2>
      <a:srgbClr val="808080"/>
    </a:lt2>
    <a:accent1>
      <a:srgbClr val="61913D"/>
    </a:accent1>
    <a:accent2>
      <a:srgbClr val="B5BA05"/>
    </a:accent2>
    <a:accent3>
      <a:srgbClr val="FFFFFF"/>
    </a:accent3>
    <a:accent4>
      <a:srgbClr val="000000"/>
    </a:accent4>
    <a:accent5>
      <a:srgbClr val="B7C7AF"/>
    </a:accent5>
    <a:accent6>
      <a:srgbClr val="A4A804"/>
    </a:accent6>
    <a:hlink>
      <a:srgbClr val="009FDA"/>
    </a:hlink>
    <a:folHlink>
      <a:srgbClr val="00599C"/>
    </a:folHlink>
  </a:clrScheme>
</a:themeOverride>
</file>

<file path=ppt/theme/themeOverride3.xml><?xml version="1.0" encoding="utf-8"?>
<a:themeOverride xmlns:a="http://schemas.openxmlformats.org/drawingml/2006/main">
  <a:clrScheme name="Blank Presentation 2">
    <a:dk1>
      <a:srgbClr val="000000"/>
    </a:dk1>
    <a:lt1>
      <a:srgbClr val="FFFFFF"/>
    </a:lt1>
    <a:dk2>
      <a:srgbClr val="FFFFFF"/>
    </a:dk2>
    <a:lt2>
      <a:srgbClr val="808080"/>
    </a:lt2>
    <a:accent1>
      <a:srgbClr val="61913D"/>
    </a:accent1>
    <a:accent2>
      <a:srgbClr val="B5BA05"/>
    </a:accent2>
    <a:accent3>
      <a:srgbClr val="FFFFFF"/>
    </a:accent3>
    <a:accent4>
      <a:srgbClr val="000000"/>
    </a:accent4>
    <a:accent5>
      <a:srgbClr val="B7C7AF"/>
    </a:accent5>
    <a:accent6>
      <a:srgbClr val="A4A804"/>
    </a:accent6>
    <a:hlink>
      <a:srgbClr val="009FDA"/>
    </a:hlink>
    <a:folHlink>
      <a:srgbClr val="00599C"/>
    </a:folHlink>
  </a:clrScheme>
</a:themeOverride>
</file>

<file path=ppt/theme/themeOverride4.xml><?xml version="1.0" encoding="utf-8"?>
<a:themeOverride xmlns:a="http://schemas.openxmlformats.org/drawingml/2006/main">
  <a:clrScheme name="Blank Presentation 2">
    <a:dk1>
      <a:srgbClr val="000000"/>
    </a:dk1>
    <a:lt1>
      <a:srgbClr val="FFFFFF"/>
    </a:lt1>
    <a:dk2>
      <a:srgbClr val="FFFFFF"/>
    </a:dk2>
    <a:lt2>
      <a:srgbClr val="808080"/>
    </a:lt2>
    <a:accent1>
      <a:srgbClr val="61913D"/>
    </a:accent1>
    <a:accent2>
      <a:srgbClr val="B5BA05"/>
    </a:accent2>
    <a:accent3>
      <a:srgbClr val="FFFFFF"/>
    </a:accent3>
    <a:accent4>
      <a:srgbClr val="000000"/>
    </a:accent4>
    <a:accent5>
      <a:srgbClr val="B7C7AF"/>
    </a:accent5>
    <a:accent6>
      <a:srgbClr val="A4A804"/>
    </a:accent6>
    <a:hlink>
      <a:srgbClr val="009FDA"/>
    </a:hlink>
    <a:folHlink>
      <a:srgbClr val="00599C"/>
    </a:folHlink>
  </a:clrScheme>
</a:themeOverride>
</file>

<file path=ppt/theme/themeOverride5.xml><?xml version="1.0" encoding="utf-8"?>
<a:themeOverride xmlns:a="http://schemas.openxmlformats.org/drawingml/2006/main">
  <a:clrScheme name="Blank Presentation 2">
    <a:dk1>
      <a:srgbClr val="000000"/>
    </a:dk1>
    <a:lt1>
      <a:srgbClr val="FFFFFF"/>
    </a:lt1>
    <a:dk2>
      <a:srgbClr val="FFFFFF"/>
    </a:dk2>
    <a:lt2>
      <a:srgbClr val="808080"/>
    </a:lt2>
    <a:accent1>
      <a:srgbClr val="61913D"/>
    </a:accent1>
    <a:accent2>
      <a:srgbClr val="B5BA05"/>
    </a:accent2>
    <a:accent3>
      <a:srgbClr val="FFFFFF"/>
    </a:accent3>
    <a:accent4>
      <a:srgbClr val="000000"/>
    </a:accent4>
    <a:accent5>
      <a:srgbClr val="B7C7AF"/>
    </a:accent5>
    <a:accent6>
      <a:srgbClr val="A4A804"/>
    </a:accent6>
    <a:hlink>
      <a:srgbClr val="009FDA"/>
    </a:hlink>
    <a:folHlink>
      <a:srgbClr val="00599C"/>
    </a:folHlink>
  </a:clrScheme>
</a:themeOverride>
</file>

<file path=ppt/theme/themeOverride6.xml><?xml version="1.0" encoding="utf-8"?>
<a:themeOverride xmlns:a="http://schemas.openxmlformats.org/drawingml/2006/main">
  <a:clrScheme name="Blank Presentation 2">
    <a:dk1>
      <a:srgbClr val="000000"/>
    </a:dk1>
    <a:lt1>
      <a:srgbClr val="FFFFFF"/>
    </a:lt1>
    <a:dk2>
      <a:srgbClr val="FFFFFF"/>
    </a:dk2>
    <a:lt2>
      <a:srgbClr val="808080"/>
    </a:lt2>
    <a:accent1>
      <a:srgbClr val="61913D"/>
    </a:accent1>
    <a:accent2>
      <a:srgbClr val="B5BA05"/>
    </a:accent2>
    <a:accent3>
      <a:srgbClr val="FFFFFF"/>
    </a:accent3>
    <a:accent4>
      <a:srgbClr val="000000"/>
    </a:accent4>
    <a:accent5>
      <a:srgbClr val="B7C7AF"/>
    </a:accent5>
    <a:accent6>
      <a:srgbClr val="A4A804"/>
    </a:accent6>
    <a:hlink>
      <a:srgbClr val="009FDA"/>
    </a:hlink>
    <a:folHlink>
      <a:srgbClr val="00599C"/>
    </a:folHlink>
  </a:clrScheme>
</a:themeOverride>
</file>

<file path=ppt/theme/themeOverride7.xml><?xml version="1.0" encoding="utf-8"?>
<a:themeOverride xmlns:a="http://schemas.openxmlformats.org/drawingml/2006/main">
  <a:clrScheme name="Blank Presentation 2">
    <a:dk1>
      <a:srgbClr val="000000"/>
    </a:dk1>
    <a:lt1>
      <a:srgbClr val="FFFFFF"/>
    </a:lt1>
    <a:dk2>
      <a:srgbClr val="FFFFFF"/>
    </a:dk2>
    <a:lt2>
      <a:srgbClr val="808080"/>
    </a:lt2>
    <a:accent1>
      <a:srgbClr val="61913D"/>
    </a:accent1>
    <a:accent2>
      <a:srgbClr val="B5BA05"/>
    </a:accent2>
    <a:accent3>
      <a:srgbClr val="FFFFFF"/>
    </a:accent3>
    <a:accent4>
      <a:srgbClr val="000000"/>
    </a:accent4>
    <a:accent5>
      <a:srgbClr val="B7C7AF"/>
    </a:accent5>
    <a:accent6>
      <a:srgbClr val="A4A804"/>
    </a:accent6>
    <a:hlink>
      <a:srgbClr val="009FDA"/>
    </a:hlink>
    <a:folHlink>
      <a:srgbClr val="00599C"/>
    </a:folHlink>
  </a:clrScheme>
</a:themeOverride>
</file>

<file path=ppt/theme/themeOverride8.xml><?xml version="1.0" encoding="utf-8"?>
<a:themeOverride xmlns:a="http://schemas.openxmlformats.org/drawingml/2006/main">
  <a:clrScheme name="Blank Presentation 2">
    <a:dk1>
      <a:srgbClr val="000000"/>
    </a:dk1>
    <a:lt1>
      <a:srgbClr val="FFFFFF"/>
    </a:lt1>
    <a:dk2>
      <a:srgbClr val="FFFFFF"/>
    </a:dk2>
    <a:lt2>
      <a:srgbClr val="808080"/>
    </a:lt2>
    <a:accent1>
      <a:srgbClr val="61913D"/>
    </a:accent1>
    <a:accent2>
      <a:srgbClr val="B5BA05"/>
    </a:accent2>
    <a:accent3>
      <a:srgbClr val="FFFFFF"/>
    </a:accent3>
    <a:accent4>
      <a:srgbClr val="000000"/>
    </a:accent4>
    <a:accent5>
      <a:srgbClr val="B7C7AF"/>
    </a:accent5>
    <a:accent6>
      <a:srgbClr val="A4A804"/>
    </a:accent6>
    <a:hlink>
      <a:srgbClr val="009FDA"/>
    </a:hlink>
    <a:folHlink>
      <a:srgbClr val="00599C"/>
    </a:folHlink>
  </a:clrScheme>
</a:themeOverride>
</file>

<file path=docProps/app.xml><?xml version="1.0" encoding="utf-8"?>
<Properties xmlns="http://schemas.openxmlformats.org/officeDocument/2006/extended-properties" xmlns:vt="http://schemas.openxmlformats.org/officeDocument/2006/docPropsVTypes">
  <TotalTime>0</TotalTime>
  <Words>1135</Words>
  <Application>Microsoft Office PowerPoint</Application>
  <PresentationFormat>On-screen Show (16:9)</PresentationFormat>
  <Paragraphs>239</Paragraphs>
  <Slides>16</Slides>
  <Notes>0</Notes>
  <HiddenSlides>0</HiddenSlides>
  <MMClips>0</MMClips>
  <ScaleCrop>false</ScaleCrop>
  <HeadingPairs>
    <vt:vector size="4" baseType="variant">
      <vt:variant>
        <vt:lpstr>Theme</vt:lpstr>
      </vt:variant>
      <vt:variant>
        <vt:i4>3</vt:i4>
      </vt:variant>
      <vt:variant>
        <vt:lpstr>Slide Titles</vt:lpstr>
      </vt:variant>
      <vt:variant>
        <vt:i4>16</vt:i4>
      </vt:variant>
    </vt:vector>
  </HeadingPairs>
  <TitlesOfParts>
    <vt:vector size="19" baseType="lpstr">
      <vt:lpstr>1_RAS_light</vt:lpstr>
      <vt:lpstr>1_Office Theme</vt:lpstr>
      <vt:lpstr>Office_of_Research_OLS eCommerce 04 07 2014</vt:lpstr>
      <vt:lpstr>Improving Tax Administration Through Research-Driven Efficiencies    June 18, 2015</vt:lpstr>
      <vt:lpstr>Welcome</vt:lpstr>
      <vt:lpstr>Session 1: Innovative Methods for Improving Resource Allocation</vt:lpstr>
      <vt:lpstr>Estimating and Using Marginal Revenue/Cost Functions for Correspondence Audits</vt:lpstr>
      <vt:lpstr>Government Accountability Office:</vt:lpstr>
      <vt:lpstr>Government Accountability Office:</vt:lpstr>
      <vt:lpstr>Is There Evidence of Marginality?</vt:lpstr>
      <vt:lpstr>Current Research Project</vt:lpstr>
      <vt:lpstr>Method (for a given project and tax year)</vt:lpstr>
      <vt:lpstr>PowerPoint Presentation</vt:lpstr>
      <vt:lpstr>PowerPoint Presentation</vt:lpstr>
      <vt:lpstr>Deriving Marginal Revenue/Cost Functions</vt:lpstr>
      <vt:lpstr>PowerPoint Presentation</vt:lpstr>
      <vt:lpstr>PowerPoint Presentation</vt:lpstr>
      <vt:lpstr>Actual vs. Optimal* Revenue and Cost ($ M)</vt:lpstr>
      <vt:lpstr>Next Steps</vt:lpstr>
    </vt:vector>
  </TitlesOfParts>
  <Company>Internal Revenue Service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Improving Tax Administration Through Research-Driven Efficiencies    June 18, 2015</dc:title>
  <dc:creator>Department of Treasury</dc:creator>
  <cp:lastModifiedBy>Department of Treasury</cp:lastModifiedBy>
  <cp:revision>2</cp:revision>
  <dcterms:created xsi:type="dcterms:W3CDTF">2015-06-15T14:59:21Z</dcterms:created>
  <dcterms:modified xsi:type="dcterms:W3CDTF">2015-06-16T20:36:30Z</dcterms:modified>
</cp:coreProperties>
</file>